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1" r:id="rId3"/>
    <p:sldId id="257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83" r:id="rId17"/>
    <p:sldId id="284" r:id="rId18"/>
    <p:sldId id="282" r:id="rId19"/>
    <p:sldId id="286" r:id="rId20"/>
    <p:sldId id="287" r:id="rId21"/>
    <p:sldId id="280" r:id="rId22"/>
    <p:sldId id="281" r:id="rId23"/>
    <p:sldId id="288" r:id="rId24"/>
    <p:sldId id="289" r:id="rId25"/>
    <p:sldId id="290" r:id="rId26"/>
    <p:sldId id="258" r:id="rId27"/>
    <p:sldId id="285" r:id="rId28"/>
    <p:sldId id="291" r:id="rId29"/>
    <p:sldId id="292" r:id="rId30"/>
    <p:sldId id="293" r:id="rId31"/>
    <p:sldId id="259" r:id="rId32"/>
    <p:sldId id="294" r:id="rId33"/>
    <p:sldId id="295" r:id="rId34"/>
    <p:sldId id="296" r:id="rId35"/>
    <p:sldId id="297" r:id="rId36"/>
    <p:sldId id="298" r:id="rId37"/>
    <p:sldId id="299" r:id="rId38"/>
    <p:sldId id="302" r:id="rId39"/>
    <p:sldId id="300" r:id="rId40"/>
    <p:sldId id="301" r:id="rId41"/>
    <p:sldId id="276" r:id="rId42"/>
    <p:sldId id="277" r:id="rId43"/>
    <p:sldId id="260" r:id="rId44"/>
    <p:sldId id="278" r:id="rId45"/>
    <p:sldId id="303" r:id="rId46"/>
    <p:sldId id="304" r:id="rId47"/>
    <p:sldId id="305" r:id="rId48"/>
    <p:sldId id="279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022F"/>
    <a:srgbClr val="0B52A1"/>
    <a:srgbClr val="000000"/>
    <a:srgbClr val="E9CABD"/>
    <a:srgbClr val="DBB691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697" autoAdjust="0"/>
    <p:restoredTop sz="94660"/>
  </p:normalViewPr>
  <p:slideViewPr>
    <p:cSldViewPr snapToGrid="0">
      <p:cViewPr>
        <p:scale>
          <a:sx n="31" d="100"/>
          <a:sy n="31" d="100"/>
        </p:scale>
        <p:origin x="1248" y="8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574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152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53914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07538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36412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76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172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395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15456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142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572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6AF04-B7E9-4F1D-B7DE-C1E27C8B6367}" type="datetimeFigureOut">
              <a:rPr lang="en-GB" smtClean="0"/>
              <a:t>06/04/2016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0B4558-48B7-4E28-B9DC-940E3B97738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668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085" t="15660" r="20284" b="15783"/>
          <a:stretch/>
        </p:blipFill>
        <p:spPr>
          <a:xfrm>
            <a:off x="2498649" y="340243"/>
            <a:ext cx="7612913" cy="50072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105" y="5492048"/>
            <a:ext cx="4320000" cy="90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48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90299" y="193069"/>
            <a:ext cx="11840739" cy="6495407"/>
            <a:chOff x="190299" y="193069"/>
            <a:chExt cx="11840739" cy="6495407"/>
          </a:xfrm>
        </p:grpSpPr>
        <p:sp>
          <p:nvSpPr>
            <p:cNvPr id="21" name="Rectangle 20"/>
            <p:cNvSpPr/>
            <p:nvPr/>
          </p:nvSpPr>
          <p:spPr>
            <a:xfrm>
              <a:off x="190299" y="765849"/>
              <a:ext cx="11840739" cy="5922627"/>
            </a:xfrm>
            <a:prstGeom prst="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35068" y="193069"/>
              <a:ext cx="3611139" cy="1043672"/>
            </a:xfrm>
            <a:prstGeom prst="round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Fakta </a:t>
              </a:r>
              <a:r>
                <a:rPr lang="en-GB" sz="2400" dirty="0" smtClean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 Spedalskhed</a:t>
              </a:r>
            </a:p>
            <a:p>
              <a:pPr algn="ctr"/>
              <a:endPara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3581400" y="2763808"/>
            <a:ext cx="71437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Spedalskhedsbakterien svækker nervesystemets impulser til musklerne og følesansen på huden.</a:t>
            </a:r>
            <a:endParaRPr lang="en-GB" sz="32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024515" y="2607970"/>
            <a:ext cx="5907" cy="1253460"/>
          </a:xfrm>
          <a:prstGeom prst="straightConnector1">
            <a:avLst/>
          </a:prstGeom>
          <a:ln w="38100">
            <a:solidFill>
              <a:srgbClr val="95022F"/>
            </a:solidFill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551245" y="4659428"/>
            <a:ext cx="69340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Følelsesløse hænder og fødder med fare for sårdannelse.</a:t>
            </a:r>
            <a:endParaRPr lang="en-GB" sz="3200" b="1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49123"/>
          <a:stretch/>
        </p:blipFill>
        <p:spPr>
          <a:xfrm>
            <a:off x="2004191" y="2716797"/>
            <a:ext cx="1490194" cy="1569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2"/>
          <a:srcRect l="51230" t="402" r="-2107" b="-402"/>
          <a:stretch/>
        </p:blipFill>
        <p:spPr>
          <a:xfrm>
            <a:off x="2091000" y="4286457"/>
            <a:ext cx="1490400" cy="1569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1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90299" y="193069"/>
            <a:ext cx="11840739" cy="6495407"/>
            <a:chOff x="190299" y="193069"/>
            <a:chExt cx="11840739" cy="6495407"/>
          </a:xfrm>
        </p:grpSpPr>
        <p:sp>
          <p:nvSpPr>
            <p:cNvPr id="21" name="Rectangle 20"/>
            <p:cNvSpPr/>
            <p:nvPr/>
          </p:nvSpPr>
          <p:spPr>
            <a:xfrm>
              <a:off x="190299" y="765849"/>
              <a:ext cx="11840739" cy="5922627"/>
            </a:xfrm>
            <a:prstGeom prst="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35068" y="193069"/>
              <a:ext cx="3611139" cy="1043672"/>
            </a:xfrm>
            <a:prstGeom prst="round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Fakta </a:t>
              </a:r>
              <a:r>
                <a:rPr lang="en-GB" sz="2400" dirty="0" smtClean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 Spedalskhed</a:t>
              </a:r>
            </a:p>
            <a:p>
              <a:pPr algn="ctr"/>
              <a:endPara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823139" y="1669021"/>
            <a:ext cx="574395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Dropfod hvor nedsat muskelkraft gør, at forfoden ikke kan løftes</a:t>
            </a:r>
            <a:r>
              <a:rPr lang="da-DK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a-DK" sz="35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4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Klohånd på grund af nedsat kraft i de muskler, der åbner hånden</a:t>
            </a:r>
            <a:r>
              <a:rPr lang="da-DK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a-DK" sz="35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4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Tab af fingre og tæer</a:t>
            </a:r>
            <a:r>
              <a:rPr lang="da-DK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a-DK" sz="35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4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Svækkelse af øjets blinkemuskler med fare for blindhed.</a:t>
            </a:r>
            <a:endParaRPr lang="en-GB" sz="24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71" y="1658388"/>
            <a:ext cx="1080000" cy="8355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744" y="2792293"/>
            <a:ext cx="1080000" cy="9782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2041" y="3959177"/>
            <a:ext cx="1080000" cy="8165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0942" y="5064074"/>
            <a:ext cx="1080000" cy="790714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25760" y="2942332"/>
            <a:ext cx="31887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Hvis man ikke i tide får medicinsk behandling, kan spedalskhed føre </a:t>
            </a:r>
            <a:r>
              <a:rPr lang="da-DK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til:</a:t>
            </a:r>
            <a:endParaRPr lang="en-GB" sz="2400" b="1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Left Brace 7"/>
          <p:cNvSpPr/>
          <p:nvPr/>
        </p:nvSpPr>
        <p:spPr>
          <a:xfrm>
            <a:off x="3955606" y="1791891"/>
            <a:ext cx="391705" cy="3870542"/>
          </a:xfrm>
          <a:prstGeom prst="leftBrace">
            <a:avLst>
              <a:gd name="adj1" fmla="val 138626"/>
              <a:gd name="adj2" fmla="val 50000"/>
            </a:avLst>
          </a:prstGeom>
          <a:ln w="19050">
            <a:solidFill>
              <a:srgbClr val="9502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671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  <p:bldP spid="16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4872" t="12085" r="19036" b="8557"/>
          <a:stretch/>
        </p:blipFill>
        <p:spPr>
          <a:xfrm>
            <a:off x="-120502" y="-382772"/>
            <a:ext cx="12312502" cy="83161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910623" y="1786268"/>
            <a:ext cx="4327450" cy="1508105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Victoria har lige fået at vide at hun har spedalskhed og får instruktion om hvordan hun skal tage sin medicin</a:t>
            </a:r>
            <a:r>
              <a:rPr lang="da-DK" sz="2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en-GB" sz="2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91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712" t="12256" r="15569" b="9272"/>
          <a:stretch/>
        </p:blipFill>
        <p:spPr>
          <a:xfrm>
            <a:off x="0" y="-148856"/>
            <a:ext cx="12269972" cy="82412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64550" y="271652"/>
            <a:ext cx="4327450" cy="1508105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testes om Victoria har følesansen i orden i fingrene – det har hun ikke pga. spedalskhed.</a:t>
            </a:r>
            <a:endParaRPr lang="en-GB" sz="2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8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1508" t="17966" r="25296" b="18824"/>
          <a:stretch/>
        </p:blipFill>
        <p:spPr>
          <a:xfrm>
            <a:off x="-85060" y="-143018"/>
            <a:ext cx="12429460" cy="830777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16950" y="3971782"/>
            <a:ext cx="4327450" cy="115416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Victoria har tydelige tegn på pigmentfprandringer i huden – tegn på spedalskhed.</a:t>
            </a:r>
            <a:endParaRPr lang="en-GB" sz="2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29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201" t="12119" r="20775" b="9329"/>
          <a:stretch/>
        </p:blipFill>
        <p:spPr>
          <a:xfrm>
            <a:off x="-248093" y="-233918"/>
            <a:ext cx="12592493" cy="817974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48094" y="3674070"/>
            <a:ext cx="4330995" cy="115416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årevis skujlte hun sin spedalskhed for familien – nu får hun hjælp.</a:t>
            </a:r>
            <a:endParaRPr lang="en-GB" sz="2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0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90" t="37959" r="7287" b="30620"/>
          <a:stretch/>
        </p:blipFill>
        <p:spPr>
          <a:xfrm>
            <a:off x="1743738" y="2466753"/>
            <a:ext cx="8910084" cy="17890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80882" y="1924638"/>
            <a:ext cx="463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Løsning</a:t>
            </a:r>
            <a:r>
              <a:rPr lang="en-GB" sz="40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  <a:endParaRPr lang="en-GB" sz="40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02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690" t="37959" r="7287" b="30620"/>
          <a:stretch/>
        </p:blipFill>
        <p:spPr>
          <a:xfrm>
            <a:off x="425301" y="340241"/>
            <a:ext cx="4189227" cy="8411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20725" y="1266467"/>
            <a:ext cx="9548039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Handicappede og spedalske i Bangladesh udelukkes ofte fra fællesskab med landsbyens andre indbyggere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Mange spedalske lever derfor alene, mens de forsøger at overleve som tiggere.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Rangpur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region er vi i fuld gang med at etablere i alt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700 grupper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for handicappede hver på ti mennesker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gode ved projektet er, at de spedalske får uddannelse og arbejde, som de kan leve af. </a:t>
            </a: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får samtidig en helt ny respekt fra de andre i landsbyen, og de bliver igen en del af fællesskabet:</a:t>
            </a:r>
            <a:endParaRPr lang="en-GB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508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2481" t="11912" r="17403" b="7675"/>
          <a:stretch/>
        </p:blipFill>
        <p:spPr>
          <a:xfrm>
            <a:off x="-233916" y="-680483"/>
            <a:ext cx="12425916" cy="80160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4574" y="5703838"/>
            <a:ext cx="5167426" cy="80021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Deltagere i generalforsamling for distriksgruppen i Nilphamari.</a:t>
            </a:r>
          </a:p>
        </p:txBody>
      </p:sp>
    </p:spTree>
    <p:extLst>
      <p:ext uri="{BB962C8B-B14F-4D97-AF65-F5344CB8AC3E}">
        <p14:creationId xmlns:p14="http://schemas.microsoft.com/office/powerpoint/2010/main" val="21418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0882" y="1924638"/>
            <a:ext cx="463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</a:t>
            </a:r>
            <a:r>
              <a:rPr lang="en-GB" sz="40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1667" t="31270" r="1458" b="39524"/>
          <a:stretch/>
        </p:blipFill>
        <p:spPr>
          <a:xfrm>
            <a:off x="1614670" y="2543624"/>
            <a:ext cx="9168220" cy="173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95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71" t="49100" r="2610" b="10386"/>
          <a:stretch/>
        </p:blipFill>
        <p:spPr>
          <a:xfrm>
            <a:off x="120501" y="2714384"/>
            <a:ext cx="11950997" cy="29060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2019" y="1852307"/>
            <a:ext cx="24295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Organisering</a:t>
            </a:r>
            <a:endParaRPr lang="en-GB" sz="24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61407" y="1883088"/>
            <a:ext cx="252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Danidas Politik</a:t>
            </a:r>
            <a:endParaRPr lang="en-GB" sz="24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5354" y="1867989"/>
            <a:ext cx="2527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Handicappedes</a:t>
            </a:r>
            <a:endParaRPr lang="en-GB" sz="24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54633" y="1874420"/>
            <a:ext cx="27325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Mikrokreditter</a:t>
            </a:r>
            <a:endParaRPr lang="en-GB" sz="24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44686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44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Læringsmål...</a:t>
            </a:r>
            <a:endParaRPr lang="en-GB" sz="44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128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42900" y="1215667"/>
            <a:ext cx="11569700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Udover at hjælpe spedalske og handicappede til at skabe deres egen virksomhed og få råd til mad på bordet hver dag, har projektet et andet meget vigtigt 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mål: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 vil nemlig også sikre spedalske og handicappede de samme rettigheder som alle andre mennesker har</a:t>
            </a:r>
            <a:r>
              <a:rPr lang="da-DK" sz="23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Selvhjælpsgrupperne organiserer sig i lokale og regionale foreninger og får på den måde en stærkere demokratisk stemme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starten af 2016 er der etableret i alt 28 foreninger, som vi nu skal have godkendt af myndighederne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 skal føres mange samtaler med myndigheder og de folkevalgte rådsmedlemmer, som ofte ikke selv ved, hvilke rettigheder handicappede har i Bangladesh.</a:t>
            </a:r>
            <a:endParaRPr lang="en-GB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1667" t="31270" r="1458" b="39524"/>
          <a:stretch/>
        </p:blipFill>
        <p:spPr>
          <a:xfrm>
            <a:off x="228600" y="215901"/>
            <a:ext cx="4267200" cy="806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83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466" t="13152" r="4961" b="8501"/>
          <a:stretch/>
        </p:blipFill>
        <p:spPr>
          <a:xfrm>
            <a:off x="-276448" y="-425302"/>
            <a:ext cx="12723629" cy="8059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28610" y="5738805"/>
            <a:ext cx="5167426" cy="80021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selvhjælpsgruppe fremlægger årets aktiviteter.</a:t>
            </a:r>
          </a:p>
        </p:txBody>
      </p:sp>
    </p:spTree>
    <p:extLst>
      <p:ext uri="{BB962C8B-B14F-4D97-AF65-F5344CB8AC3E}">
        <p14:creationId xmlns:p14="http://schemas.microsoft.com/office/powerpoint/2010/main" val="410114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6318" t="15427" r="17868" b="7468"/>
          <a:stretch/>
        </p:blipFill>
        <p:spPr>
          <a:xfrm>
            <a:off x="-170121" y="-703978"/>
            <a:ext cx="12362121" cy="81467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24574" y="5703838"/>
            <a:ext cx="5167426" cy="80021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Der laves referat og føres regnskab over selvhjælpgruppens aktiviteter</a:t>
            </a:r>
            <a:r>
              <a:rPr lang="da-DK" sz="2300" dirty="0" smtClean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da-DK" sz="2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85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80882" y="1924638"/>
            <a:ext cx="46357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 err="1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Resultat</a:t>
            </a:r>
            <a:r>
              <a:rPr lang="en-GB" sz="40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684" t="33553" r="9158" b="31903"/>
          <a:stretch/>
        </p:blipFill>
        <p:spPr>
          <a:xfrm>
            <a:off x="1880780" y="2514600"/>
            <a:ext cx="86360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88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0000" y="1685567"/>
            <a:ext cx="10210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Udover mikrokreditter og rettighedsarbejdet så vil projektet også sikre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3.200 mennesker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modtager behandling for deres 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600 børn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 gruppemedlemmer for hjælp til 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skolegang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der bygges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100 toiletter</a:t>
            </a:r>
            <a:endParaRPr lang="en-GB" sz="23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6684" t="33553" r="9158" b="31903"/>
          <a:stretch/>
        </p:blipFill>
        <p:spPr>
          <a:xfrm>
            <a:off x="215900" y="304800"/>
            <a:ext cx="4715246" cy="108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522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778" t="12501" r="20572" b="10961"/>
          <a:stretch/>
        </p:blipFill>
        <p:spPr>
          <a:xfrm>
            <a:off x="-277927" y="-368301"/>
            <a:ext cx="12596927" cy="7464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192038"/>
            <a:ext cx="5562600" cy="1154162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Denne kvinde kunne ikke læse og skrive – nu fremlægger hun resultaterne fra sin selvhjælpsgruppe.</a:t>
            </a:r>
          </a:p>
        </p:txBody>
      </p:sp>
    </p:spTree>
    <p:extLst>
      <p:ext uri="{BB962C8B-B14F-4D97-AF65-F5344CB8AC3E}">
        <p14:creationId xmlns:p14="http://schemas.microsoft.com/office/powerpoint/2010/main" val="320862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4122" t="10829" r="23797" b="13046"/>
          <a:stretch/>
        </p:blipFill>
        <p:spPr>
          <a:xfrm>
            <a:off x="2696632" y="590550"/>
            <a:ext cx="7005924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56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6102" y="1532112"/>
            <a:ext cx="11300280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Samfundet består grundlæggende af </a:t>
            </a:r>
            <a:r>
              <a:rPr lang="da-DK" sz="2300" b="1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staten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da-DK" sz="2300" b="1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markedet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og </a:t>
            </a:r>
            <a:r>
              <a:rPr lang="da-DK" sz="2300" b="1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civilsamfundet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 </a:t>
            </a: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har sin egen regering, der varetager ansvaret for offentlig uddannelse og sundhedstilbud, anlæggelse af veje, offentlig transport og sociale ydelser.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Markedet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består af professionelle erhverv og virksomheder, der leverer produkter, ydelser og tjenester mod betaling.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Mens </a:t>
            </a: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civilsamfundet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består af mange forskellige frivillige foreninger, der organiserer mennesker inden for fx sport, sygdomsbekæmpelse, spejdere, kirker og politiske interesser.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Gennem Danida har den danske stat en særlig politik for samarbejdet med civilsamfundet i udviklingslandene.</a:t>
            </a:r>
            <a:endParaRPr lang="en-GB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738" t="40159" r="1726" b="43333"/>
          <a:stretch/>
        </p:blipFill>
        <p:spPr>
          <a:xfrm>
            <a:off x="323554" y="366581"/>
            <a:ext cx="11363928" cy="116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22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448" y="1456521"/>
            <a:ext cx="11483162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Danida er en forkortelse af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Danish International Development Agency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–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Dansk International Udviklingsbureau</a:t>
            </a:r>
            <a:r>
              <a:rPr lang="da-DK" sz="23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Danmark ønsker med Danidas civilsamfundspolitik at bidrage til udviklingen af et stærkt, uafhængigt og mangfoldigt civilsamfund i udviklingslandene, der er med til:</a:t>
            </a:r>
          </a:p>
          <a:p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udvikle demokratier der respekter menneskerettigheder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skabe arbejde til de fattigste kvinder og mænd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At styrke uddannelse og sundhed for alle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Danida støtter også danske civilsamfundsorganisationer, som samarbejder med civilsamfundet i de fattige lande. </a:t>
            </a: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Spedalskhedsmissionen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Danmark samarbejder fx med Spedalskhedsmissionen i Bangladesh.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78" t="28025" r="10555" b="48271"/>
          <a:stretch/>
        </p:blipFill>
        <p:spPr>
          <a:xfrm>
            <a:off x="2541946" y="252761"/>
            <a:ext cx="7147325" cy="12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08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447" y="1456521"/>
            <a:ext cx="11557589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Paris-erklæring:</a:t>
            </a:r>
          </a:p>
          <a:p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Paris i 2005 blev landene enige om følgende fem hovedprincipper også kaldet Paris-erklæring:</a:t>
            </a:r>
          </a:p>
          <a:p>
            <a:endParaRPr lang="da-DK" sz="2300" dirty="0" smtClean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Modtagerlandene skal bestemme over deres egen udvikling.</a:t>
            </a:r>
          </a:p>
          <a:p>
            <a:pPr marL="457200" indent="-457200">
              <a:buFont typeface="+mj-lt"/>
              <a:buAutoNum type="arabicPeriod"/>
            </a:pPr>
            <a:endParaRPr lang="da-DK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Udviklingsbistanden skal passe med modtagerlandenes vilkår</a:t>
            </a:r>
            <a:r>
              <a:rPr lang="da-DK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da-DK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Bistanden fra de rige lande skal koordineres</a:t>
            </a:r>
            <a:r>
              <a:rPr lang="da-DK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da-DK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Udviklingssamarbejdet skal skabe resultater</a:t>
            </a:r>
            <a:r>
              <a:rPr lang="da-DK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endParaRPr lang="da-DK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rige og fattige lande skal vise ansvarlighed og åbenhed</a:t>
            </a:r>
            <a:r>
              <a:rPr lang="da-DK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278" t="28025" r="10555" b="48271"/>
          <a:stretch/>
        </p:blipFill>
        <p:spPr>
          <a:xfrm>
            <a:off x="2541946" y="252761"/>
            <a:ext cx="7147325" cy="1203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184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886" t="14588" r="19234" b="10215"/>
          <a:stretch/>
        </p:blipFill>
        <p:spPr>
          <a:xfrm>
            <a:off x="1905000" y="719668"/>
            <a:ext cx="8280000" cy="5752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095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447" y="1456521"/>
            <a:ext cx="11642651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Demokrati betyder folkestyre, altså at folket bestemmer, hvordan samfundet skal udvikle </a:t>
            </a:r>
            <a:r>
              <a:rPr lang="da-DK" sz="23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sig:</a:t>
            </a:r>
            <a:endParaRPr lang="da-DK" sz="23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 et demokrati er alle mennesker lige for loven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alle har ret til at tale og formulere krav også i aviser og på digitale medier, og man må forsamle sig i større eller mindre grupper.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stærkt civilsamfund skaber den nødvendige balance i den demokratiske udvikling af 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samfundet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10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buFontTx/>
              <a:buChar char="-"/>
            </a:pPr>
            <a:r>
              <a:rPr lang="da-DK" sz="2300" i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Hvis </a:t>
            </a:r>
            <a:r>
              <a:rPr lang="da-DK" sz="2300" i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staten alene har magten, risikerer man at udvikle et samfund præget af kontrol og undertrykkelse. </a:t>
            </a:r>
          </a:p>
          <a:p>
            <a:pPr marL="800100" lvl="1" indent="-342900">
              <a:buFontTx/>
              <a:buChar char="-"/>
            </a:pPr>
            <a:r>
              <a:rPr lang="da-DK" sz="2300" i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Hvis </a:t>
            </a:r>
            <a:r>
              <a:rPr lang="da-DK" sz="2300" i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markedet bestemmer alt, risikerer man at udvikle et samfund med få rige og mange fattige mennesker</a:t>
            </a:r>
            <a:r>
              <a:rPr lang="da-DK" sz="2300" i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da-DK" sz="2300" i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445" t="36420" r="5278" b="43827"/>
          <a:stretch/>
        </p:blipFill>
        <p:spPr>
          <a:xfrm>
            <a:off x="1392422" y="165100"/>
            <a:ext cx="941070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5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0096" t="13992" r="29664" b="12507"/>
          <a:stretch/>
        </p:blipFill>
        <p:spPr>
          <a:xfrm>
            <a:off x="3600450" y="485774"/>
            <a:ext cx="5606242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6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3781" y="2561421"/>
            <a:ext cx="9767455" cy="2569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Et </a:t>
            </a:r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er en langvarig fysisk eller psykisk sygdom, som forhindrer mennesker i at deltage i samfundslivet på lige fod med andre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algn="ctr"/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at overkomme disse forhindringer og styrke handicappedes adgang til menneskerettighederne har de forenede nationer vedtaget en aftale, som kaldes FN’s handicapkonvention. </a:t>
            </a: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71" t="49498" r="6218" b="34924"/>
          <a:stretch/>
        </p:blipFill>
        <p:spPr>
          <a:xfrm>
            <a:off x="680938" y="901700"/>
            <a:ext cx="10733139" cy="104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30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78" t="26543" r="3889" b="61605"/>
          <a:stretch/>
        </p:blipFill>
        <p:spPr>
          <a:xfrm>
            <a:off x="159489" y="2795074"/>
            <a:ext cx="12075360" cy="86252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705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7917" t="39091" r="8902" b="47980"/>
          <a:stretch/>
        </p:blipFill>
        <p:spPr>
          <a:xfrm>
            <a:off x="159489" y="2805546"/>
            <a:ext cx="11852402" cy="103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86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31" t="36464" r="48239" b="57147"/>
          <a:stretch/>
        </p:blipFill>
        <p:spPr>
          <a:xfrm>
            <a:off x="1059873" y="2386707"/>
            <a:ext cx="10116962" cy="7097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51748" t="37582" r="1948" b="56987"/>
          <a:stretch/>
        </p:blipFill>
        <p:spPr>
          <a:xfrm>
            <a:off x="1766453" y="3037629"/>
            <a:ext cx="9081653" cy="599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227" t="43013" r="50469" b="52195"/>
          <a:stretch/>
        </p:blipFill>
        <p:spPr>
          <a:xfrm>
            <a:off x="1579418" y="3710794"/>
            <a:ext cx="9081650" cy="528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4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644" t="41515" r="29469" b="49596"/>
          <a:stretch/>
        </p:blipFill>
        <p:spPr>
          <a:xfrm>
            <a:off x="159489" y="2909455"/>
            <a:ext cx="12032511" cy="8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25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44" t="51171" r="29469" b="39940"/>
          <a:stretch/>
        </p:blipFill>
        <p:spPr>
          <a:xfrm>
            <a:off x="1655781" y="2784765"/>
            <a:ext cx="15156710" cy="1084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182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315" t="60541" r="27840" b="30570"/>
          <a:stretch/>
        </p:blipFill>
        <p:spPr>
          <a:xfrm>
            <a:off x="159489" y="2722415"/>
            <a:ext cx="11665366" cy="8233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8029" t="65388" r="13789" b="27777"/>
          <a:stretch/>
        </p:blipFill>
        <p:spPr>
          <a:xfrm>
            <a:off x="727365" y="3428995"/>
            <a:ext cx="7564582" cy="49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41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403" t="70270" r="29710" b="20841"/>
          <a:stretch/>
        </p:blipFill>
        <p:spPr>
          <a:xfrm>
            <a:off x="824507" y="2805546"/>
            <a:ext cx="12032511" cy="86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87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71" y="1782366"/>
            <a:ext cx="3629973" cy="4788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797" y="2923566"/>
            <a:ext cx="2064662" cy="250560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645920" y="5875174"/>
            <a:ext cx="2322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  <a:endParaRPr lang="en-GB" sz="20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9387840" y="5323449"/>
            <a:ext cx="2322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0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Denmark</a:t>
            </a:r>
            <a:endParaRPr lang="en-GB" sz="20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0299" y="1079482"/>
            <a:ext cx="1184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 er </a:t>
            </a:r>
            <a:r>
              <a:rPr lang="da-DK" sz="32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tre</a:t>
            </a:r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gange større end Danmark.</a:t>
            </a:r>
            <a:endParaRPr lang="en-GB" sz="32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7429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2.22222E-6 L 0.33398 0.0016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93" y="6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33945 0.0006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79" y="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23" grpId="0"/>
      <p:bldP spid="23" grpId="1"/>
      <p:bldP spid="26" grpId="0"/>
      <p:bldP spid="26" grpId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9489" y="180753"/>
            <a:ext cx="37532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3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FN’s </a:t>
            </a:r>
            <a:r>
              <a:rPr lang="en-GB" sz="23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handicapkonvention:</a:t>
            </a:r>
            <a:endParaRPr lang="en-GB" sz="23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255181" y="712091"/>
            <a:ext cx="3498112" cy="0"/>
          </a:xfrm>
          <a:prstGeom prst="line">
            <a:avLst/>
          </a:prstGeom>
          <a:ln>
            <a:solidFill>
              <a:srgbClr val="95022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765" t="81003" r="38964" b="10413"/>
          <a:stretch/>
        </p:blipFill>
        <p:spPr>
          <a:xfrm>
            <a:off x="824507" y="2826327"/>
            <a:ext cx="10376893" cy="831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0553" t="81786" r="2391" b="10326"/>
          <a:stretch/>
        </p:blipFill>
        <p:spPr>
          <a:xfrm>
            <a:off x="1558638" y="3470562"/>
            <a:ext cx="6380018" cy="76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17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0154" t="18527" r="21125" b="11809"/>
          <a:stretch/>
        </p:blipFill>
        <p:spPr>
          <a:xfrm>
            <a:off x="-248094" y="-587895"/>
            <a:ext cx="12773247" cy="852392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25563" y="356712"/>
            <a:ext cx="4805916" cy="1862048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Medlem af selvhjælsgruppe fortæller hvordan han og gruppen nu møder respekt og velvillighed i samfundet.</a:t>
            </a:r>
          </a:p>
          <a:p>
            <a:endParaRPr lang="da-DK" sz="2300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5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5621" t="28449" r="27868" b="10155"/>
          <a:stretch/>
        </p:blipFill>
        <p:spPr>
          <a:xfrm>
            <a:off x="0" y="-382285"/>
            <a:ext cx="12192000" cy="90525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233917" y="5352104"/>
            <a:ext cx="3636335" cy="800219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Ung kvinde har fået hjælp til kunstigt ben.</a:t>
            </a:r>
          </a:p>
        </p:txBody>
      </p:sp>
    </p:spTree>
    <p:extLst>
      <p:ext uri="{BB962C8B-B14F-4D97-AF65-F5344CB8AC3E}">
        <p14:creationId xmlns:p14="http://schemas.microsoft.com/office/powerpoint/2010/main" val="330354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3934" t="13393" r="22770" b="15776"/>
          <a:stretch/>
        </p:blipFill>
        <p:spPr>
          <a:xfrm>
            <a:off x="2400299" y="466723"/>
            <a:ext cx="7704935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54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22" t="18321" r="21822" b="13049"/>
          <a:stretch/>
        </p:blipFill>
        <p:spPr>
          <a:xfrm>
            <a:off x="-297712" y="-17483"/>
            <a:ext cx="12489712" cy="82766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0912" y="248477"/>
            <a:ext cx="9151088" cy="446276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Selvhjælpsgruppen fører regnskab og holder månedlige møder.</a:t>
            </a:r>
          </a:p>
        </p:txBody>
      </p:sp>
    </p:spTree>
    <p:extLst>
      <p:ext uri="{BB962C8B-B14F-4D97-AF65-F5344CB8AC3E}">
        <p14:creationId xmlns:p14="http://schemas.microsoft.com/office/powerpoint/2010/main" val="436039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447" y="2454048"/>
            <a:ext cx="116426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Mange af de handicappede og spedalske i Bangladesh har ikke noget arbejde. </a:t>
            </a: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kan derfor ikke låne penge til at komme i gang med en virksomhed. Det låser dem ofte fast i en umenneskelig tilværelse som fattige tiggere. </a:t>
            </a:r>
          </a:p>
          <a:p>
            <a:pPr algn="ctr"/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endParaRPr lang="da-DK" sz="2300" i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12" t="54243" r="10606" b="25555"/>
          <a:stretch/>
        </p:blipFill>
        <p:spPr>
          <a:xfrm>
            <a:off x="2216405" y="686267"/>
            <a:ext cx="7762734" cy="11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55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448" y="1456521"/>
            <a:ext cx="11506844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Projektet støtter hver af de 700 låne/spare grupper med nogle få hundrede </a:t>
            </a:r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kroner: </a:t>
            </a: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gør, at gruppens medlemmer kan starte et lille værksted, landbrug eller butik uden at skulle spørge en almindelig bank om et lån.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Ved i starten at give meget få penge til at sætte grupperne i gang hjælper vi altså de fattigste af de fattigste med at skabe deres eget arbejde og tjene penge til mad, tøj, skolegang til børnene og husly.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Oven i købet får de råd til at betale lån fra gruppen tilbage og derved hjælpe til, at andre kan låne penge til at starte nye virksomheder op. I gennemsnit betales 98 procent af lånene tilbage. </a:t>
            </a:r>
          </a:p>
          <a:p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12" t="54243" r="10606" b="25555"/>
          <a:stretch/>
        </p:blipFill>
        <p:spPr>
          <a:xfrm>
            <a:off x="276447" y="328216"/>
            <a:ext cx="5480117" cy="7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699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6447" y="2038412"/>
            <a:ext cx="1164265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3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Metoden kaldes for mikrokreditter. </a:t>
            </a:r>
            <a:endParaRPr lang="da-DK" sz="2300" b="1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a-DK" sz="23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Det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gode ved denne metode er netop, at man får hjælp til at kunne hjælpe sig selv. </a:t>
            </a:r>
            <a:endParaRPr lang="da-DK" sz="2300" dirty="0" smtClean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da-DK" sz="23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da-DK" sz="23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På </a:t>
            </a:r>
            <a:r>
              <a:rPr lang="da-DK" sz="23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 måde kan man selv være med til at skabe nogle varige løsninger på fattigdom.</a:t>
            </a:r>
            <a:endParaRPr lang="da-DK" sz="2300" i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212" t="54243" r="10606" b="25555"/>
          <a:stretch/>
        </p:blipFill>
        <p:spPr>
          <a:xfrm>
            <a:off x="276447" y="328216"/>
            <a:ext cx="5480117" cy="796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385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22946" t="11706" r="3566" b="5814"/>
          <a:stretch/>
        </p:blipFill>
        <p:spPr>
          <a:xfrm>
            <a:off x="0" y="1"/>
            <a:ext cx="12192000" cy="76971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0912" y="248477"/>
            <a:ext cx="9151088" cy="446276"/>
          </a:xfrm>
          <a:prstGeom prst="rect">
            <a:avLst/>
          </a:prstGeom>
          <a:solidFill>
            <a:srgbClr val="000000">
              <a:alpha val="20000"/>
            </a:srgbClr>
          </a:solidFill>
        </p:spPr>
        <p:txBody>
          <a:bodyPr wrap="square" rtlCol="0">
            <a:spAutoFit/>
          </a:bodyPr>
          <a:lstStyle/>
          <a:p>
            <a:r>
              <a:rPr lang="da-DK" sz="23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Selvhjælpsgruppen fører regnskab og holder månedlige møder.</a:t>
            </a:r>
          </a:p>
        </p:txBody>
      </p:sp>
    </p:spTree>
    <p:extLst>
      <p:ext uri="{BB962C8B-B14F-4D97-AF65-F5344CB8AC3E}">
        <p14:creationId xmlns:p14="http://schemas.microsoft.com/office/powerpoint/2010/main" val="309092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Rectangle 470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2" name="Rectangle 471"/>
          <p:cNvSpPr/>
          <p:nvPr/>
        </p:nvSpPr>
        <p:spPr>
          <a:xfrm>
            <a:off x="190298" y="1732062"/>
            <a:ext cx="11840739" cy="29887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0" name="Rounded Rectangle 469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7631" y="593363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     = 1 millioner )</a:t>
            </a:r>
            <a:endParaRPr lang="en-GB" sz="32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307356" y="3244067"/>
            <a:ext cx="252000" cy="4257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2462" y="1899947"/>
            <a:ext cx="252000" cy="421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0298" y="1074588"/>
            <a:ext cx="1184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Indbyggertal:</a:t>
            </a:r>
            <a:r>
              <a:rPr lang="da-DK" sz="32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a-DK" sz="32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162 </a:t>
            </a:r>
            <a:r>
              <a:rPr lang="da-DK" sz="3200" b="1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millioner</a:t>
            </a:r>
            <a:endParaRPr lang="en-GB" sz="32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178" b="16479"/>
          <a:stretch/>
        </p:blipFill>
        <p:spPr>
          <a:xfrm>
            <a:off x="4664465" y="6006335"/>
            <a:ext cx="252000" cy="42198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881" y="1899947"/>
            <a:ext cx="252000" cy="421982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7300" y="1899947"/>
            <a:ext cx="252000" cy="42198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4719" y="1899947"/>
            <a:ext cx="252000" cy="42198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392138" y="1899947"/>
            <a:ext cx="252000" cy="421982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649557" y="1899947"/>
            <a:ext cx="252000" cy="421982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906976" y="1899947"/>
            <a:ext cx="252000" cy="42198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164395" y="1899947"/>
            <a:ext cx="252000" cy="421982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421814" y="1899947"/>
            <a:ext cx="252000" cy="421982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79233" y="1899947"/>
            <a:ext cx="252000" cy="421982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936652" y="1899947"/>
            <a:ext cx="252000" cy="421982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94071" y="1899947"/>
            <a:ext cx="252000" cy="421982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451490" y="1899947"/>
            <a:ext cx="252000" cy="421982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708909" y="1899947"/>
            <a:ext cx="252000" cy="421982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966328" y="1899947"/>
            <a:ext cx="252000" cy="421982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223747" y="1899947"/>
            <a:ext cx="252000" cy="421982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481166" y="1899947"/>
            <a:ext cx="252000" cy="421982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738585" y="1899947"/>
            <a:ext cx="252000" cy="421982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96004" y="1899947"/>
            <a:ext cx="252000" cy="421982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53423" y="1899947"/>
            <a:ext cx="252000" cy="421982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510842" y="1899947"/>
            <a:ext cx="252000" cy="421982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768261" y="1899947"/>
            <a:ext cx="252000" cy="421982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025680" y="1899947"/>
            <a:ext cx="252000" cy="421982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283099" y="1899947"/>
            <a:ext cx="252000" cy="421982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540518" y="1899947"/>
            <a:ext cx="252000" cy="421982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97937" y="1899947"/>
            <a:ext cx="252000" cy="421982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055356" y="1899947"/>
            <a:ext cx="252000" cy="421982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312775" y="1899947"/>
            <a:ext cx="252000" cy="421982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570194" y="1899947"/>
            <a:ext cx="252000" cy="421982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27613" y="1899947"/>
            <a:ext cx="252000" cy="421982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085032" y="1899947"/>
            <a:ext cx="252000" cy="421982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342451" y="1899947"/>
            <a:ext cx="252000" cy="421982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599870" y="1899947"/>
            <a:ext cx="252000" cy="421982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857289" y="1899947"/>
            <a:ext cx="252000" cy="421982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114708" y="1899947"/>
            <a:ext cx="252000" cy="421982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372127" y="1899947"/>
            <a:ext cx="252000" cy="421982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629546" y="1899947"/>
            <a:ext cx="252000" cy="421982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886965" y="1899947"/>
            <a:ext cx="252000" cy="421982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144384" y="1899947"/>
            <a:ext cx="252000" cy="421982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01803" y="1899947"/>
            <a:ext cx="252000" cy="421982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659222" y="1899947"/>
            <a:ext cx="252000" cy="421982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916641" y="1899947"/>
            <a:ext cx="252000" cy="421982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174060" y="1899947"/>
            <a:ext cx="252000" cy="421982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431479" y="1899947"/>
            <a:ext cx="252000" cy="421982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688898" y="1899947"/>
            <a:ext cx="252000" cy="42198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2462" y="2347987"/>
            <a:ext cx="252000" cy="42198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881" y="2347987"/>
            <a:ext cx="252000" cy="42198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7300" y="2347987"/>
            <a:ext cx="252000" cy="42198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4719" y="2347987"/>
            <a:ext cx="252000" cy="421982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392138" y="2347987"/>
            <a:ext cx="252000" cy="421982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649557" y="2347987"/>
            <a:ext cx="252000" cy="421982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906976" y="2347987"/>
            <a:ext cx="252000" cy="421982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164395" y="2347987"/>
            <a:ext cx="252000" cy="421982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421814" y="2347987"/>
            <a:ext cx="252000" cy="421982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79233" y="2347987"/>
            <a:ext cx="252000" cy="421982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936652" y="2347987"/>
            <a:ext cx="252000" cy="421982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94071" y="2347987"/>
            <a:ext cx="252000" cy="421982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451490" y="2347987"/>
            <a:ext cx="252000" cy="421982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708909" y="2347987"/>
            <a:ext cx="252000" cy="421982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966328" y="2347987"/>
            <a:ext cx="252000" cy="421982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223747" y="2347987"/>
            <a:ext cx="252000" cy="421982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481166" y="2347987"/>
            <a:ext cx="252000" cy="421982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738585" y="2347987"/>
            <a:ext cx="252000" cy="421982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96004" y="2347987"/>
            <a:ext cx="252000" cy="421982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53423" y="2347987"/>
            <a:ext cx="252000" cy="421982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510842" y="2347987"/>
            <a:ext cx="252000" cy="421982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768261" y="2347987"/>
            <a:ext cx="252000" cy="421982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025680" y="2347987"/>
            <a:ext cx="252000" cy="421982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283099" y="2347987"/>
            <a:ext cx="252000" cy="421982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540518" y="2347987"/>
            <a:ext cx="252000" cy="421982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97937" y="2347987"/>
            <a:ext cx="252000" cy="421982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055356" y="2347987"/>
            <a:ext cx="252000" cy="421982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312775" y="2347987"/>
            <a:ext cx="252000" cy="421982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570194" y="2347987"/>
            <a:ext cx="252000" cy="421982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27613" y="2347987"/>
            <a:ext cx="252000" cy="421982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085032" y="2347987"/>
            <a:ext cx="252000" cy="421982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342451" y="2347987"/>
            <a:ext cx="252000" cy="421982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599870" y="2347987"/>
            <a:ext cx="252000" cy="421982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857289" y="2347987"/>
            <a:ext cx="252000" cy="421982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114708" y="2347987"/>
            <a:ext cx="252000" cy="421982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372127" y="2347987"/>
            <a:ext cx="252000" cy="421982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629546" y="2347987"/>
            <a:ext cx="252000" cy="421982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886965" y="2347987"/>
            <a:ext cx="252000" cy="421982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144384" y="2347987"/>
            <a:ext cx="252000" cy="421982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01803" y="2347987"/>
            <a:ext cx="252000" cy="421982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659222" y="2347987"/>
            <a:ext cx="252000" cy="421982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916641" y="2347987"/>
            <a:ext cx="252000" cy="421982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174060" y="2347987"/>
            <a:ext cx="252000" cy="421982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431479" y="2347987"/>
            <a:ext cx="252000" cy="421982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688898" y="2347987"/>
            <a:ext cx="252000" cy="421982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2462" y="2796027"/>
            <a:ext cx="252000" cy="421982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881" y="2796027"/>
            <a:ext cx="252000" cy="421982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7300" y="2796027"/>
            <a:ext cx="252000" cy="421982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4719" y="2796027"/>
            <a:ext cx="252000" cy="421982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392138" y="2796027"/>
            <a:ext cx="252000" cy="421982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649557" y="2796027"/>
            <a:ext cx="252000" cy="421982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906976" y="2796027"/>
            <a:ext cx="252000" cy="421982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164395" y="2796027"/>
            <a:ext cx="252000" cy="421982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421814" y="2796027"/>
            <a:ext cx="252000" cy="421982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79233" y="2796027"/>
            <a:ext cx="252000" cy="421982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936652" y="2796027"/>
            <a:ext cx="252000" cy="421982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94071" y="2796027"/>
            <a:ext cx="252000" cy="421982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451490" y="2796027"/>
            <a:ext cx="252000" cy="421982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708909" y="2796027"/>
            <a:ext cx="252000" cy="421982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966328" y="2796027"/>
            <a:ext cx="252000" cy="421982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223747" y="2796027"/>
            <a:ext cx="252000" cy="421982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481166" y="2796027"/>
            <a:ext cx="252000" cy="421982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738585" y="2796027"/>
            <a:ext cx="252000" cy="421982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96004" y="2796027"/>
            <a:ext cx="252000" cy="42198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53423" y="2796027"/>
            <a:ext cx="252000" cy="421982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510842" y="2796027"/>
            <a:ext cx="252000" cy="421982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768261" y="2796027"/>
            <a:ext cx="252000" cy="421982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025680" y="2796027"/>
            <a:ext cx="252000" cy="421982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283099" y="2796027"/>
            <a:ext cx="252000" cy="421982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540518" y="2796027"/>
            <a:ext cx="252000" cy="421982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97937" y="2796027"/>
            <a:ext cx="252000" cy="421982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055356" y="2796027"/>
            <a:ext cx="252000" cy="42198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312775" y="2796027"/>
            <a:ext cx="252000" cy="42198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570194" y="2796027"/>
            <a:ext cx="252000" cy="42198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27613" y="2796027"/>
            <a:ext cx="252000" cy="42198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085032" y="2796027"/>
            <a:ext cx="252000" cy="421982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342451" y="2796027"/>
            <a:ext cx="252000" cy="421982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599870" y="2796027"/>
            <a:ext cx="252000" cy="421982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857289" y="2796027"/>
            <a:ext cx="252000" cy="421982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114708" y="2796027"/>
            <a:ext cx="252000" cy="421982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372127" y="2796027"/>
            <a:ext cx="252000" cy="421982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629546" y="2796027"/>
            <a:ext cx="252000" cy="421982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886965" y="2796027"/>
            <a:ext cx="252000" cy="421982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144384" y="2796027"/>
            <a:ext cx="252000" cy="421982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01803" y="2796027"/>
            <a:ext cx="252000" cy="421982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659222" y="2796027"/>
            <a:ext cx="252000" cy="421982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916641" y="2796027"/>
            <a:ext cx="252000" cy="421982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174060" y="2796027"/>
            <a:ext cx="252000" cy="421982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431479" y="2796027"/>
            <a:ext cx="252000" cy="421982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688898" y="2796027"/>
            <a:ext cx="252000" cy="421982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2462" y="3244067"/>
            <a:ext cx="252000" cy="421982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881" y="3244067"/>
            <a:ext cx="252000" cy="421982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7300" y="3244067"/>
            <a:ext cx="252000" cy="421982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4719" y="3244067"/>
            <a:ext cx="252000" cy="421982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392138" y="3244067"/>
            <a:ext cx="252000" cy="421982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649557" y="3244067"/>
            <a:ext cx="252000" cy="421982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906976" y="3244067"/>
            <a:ext cx="252000" cy="421982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164395" y="3244067"/>
            <a:ext cx="252000" cy="421982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421814" y="3244067"/>
            <a:ext cx="252000" cy="421982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79233" y="3244067"/>
            <a:ext cx="252000" cy="421982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936652" y="3244067"/>
            <a:ext cx="252000" cy="421982"/>
          </a:xfrm>
          <a:prstGeom prst="rect">
            <a:avLst/>
          </a:prstGeom>
        </p:spPr>
      </p:pic>
      <p:pic>
        <p:nvPicPr>
          <p:cNvPr id="336" name="Picture 33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94071" y="3244067"/>
            <a:ext cx="252000" cy="421982"/>
          </a:xfrm>
          <a:prstGeom prst="rect">
            <a:avLst/>
          </a:prstGeom>
        </p:spPr>
      </p:pic>
      <p:pic>
        <p:nvPicPr>
          <p:cNvPr id="337" name="Picture 33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451490" y="3244067"/>
            <a:ext cx="252000" cy="421982"/>
          </a:xfrm>
          <a:prstGeom prst="rect">
            <a:avLst/>
          </a:prstGeom>
        </p:spPr>
      </p:pic>
      <p:pic>
        <p:nvPicPr>
          <p:cNvPr id="338" name="Picture 33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708909" y="3244067"/>
            <a:ext cx="252000" cy="421982"/>
          </a:xfrm>
          <a:prstGeom prst="rect">
            <a:avLst/>
          </a:prstGeom>
        </p:spPr>
      </p:pic>
      <p:pic>
        <p:nvPicPr>
          <p:cNvPr id="339" name="Picture 33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966328" y="3244067"/>
            <a:ext cx="252000" cy="421982"/>
          </a:xfrm>
          <a:prstGeom prst="rect">
            <a:avLst/>
          </a:prstGeom>
        </p:spPr>
      </p:pic>
      <p:pic>
        <p:nvPicPr>
          <p:cNvPr id="340" name="Picture 33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223747" y="3244067"/>
            <a:ext cx="252000" cy="421982"/>
          </a:xfrm>
          <a:prstGeom prst="rect">
            <a:avLst/>
          </a:prstGeom>
        </p:spPr>
      </p:pic>
      <p:pic>
        <p:nvPicPr>
          <p:cNvPr id="341" name="Picture 34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481166" y="3244067"/>
            <a:ext cx="252000" cy="421982"/>
          </a:xfrm>
          <a:prstGeom prst="rect">
            <a:avLst/>
          </a:prstGeom>
        </p:spPr>
      </p:pic>
      <p:pic>
        <p:nvPicPr>
          <p:cNvPr id="342" name="Picture 34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738585" y="3244067"/>
            <a:ext cx="252000" cy="421982"/>
          </a:xfrm>
          <a:prstGeom prst="rect">
            <a:avLst/>
          </a:prstGeom>
        </p:spPr>
      </p:pic>
      <p:pic>
        <p:nvPicPr>
          <p:cNvPr id="343" name="Picture 34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96004" y="3244067"/>
            <a:ext cx="252000" cy="421982"/>
          </a:xfrm>
          <a:prstGeom prst="rect">
            <a:avLst/>
          </a:prstGeom>
        </p:spPr>
      </p:pic>
      <p:pic>
        <p:nvPicPr>
          <p:cNvPr id="344" name="Picture 34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53423" y="3244067"/>
            <a:ext cx="252000" cy="421982"/>
          </a:xfrm>
          <a:prstGeom prst="rect">
            <a:avLst/>
          </a:prstGeom>
        </p:spPr>
      </p:pic>
      <p:pic>
        <p:nvPicPr>
          <p:cNvPr id="345" name="Picture 34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510842" y="3244067"/>
            <a:ext cx="252000" cy="421982"/>
          </a:xfrm>
          <a:prstGeom prst="rect">
            <a:avLst/>
          </a:prstGeom>
        </p:spPr>
      </p:pic>
      <p:pic>
        <p:nvPicPr>
          <p:cNvPr id="346" name="Picture 34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768261" y="3244067"/>
            <a:ext cx="252000" cy="421982"/>
          </a:xfrm>
          <a:prstGeom prst="rect">
            <a:avLst/>
          </a:prstGeom>
        </p:spPr>
      </p:pic>
      <p:pic>
        <p:nvPicPr>
          <p:cNvPr id="347" name="Picture 34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025680" y="3244067"/>
            <a:ext cx="252000" cy="421982"/>
          </a:xfrm>
          <a:prstGeom prst="rect">
            <a:avLst/>
          </a:prstGeom>
        </p:spPr>
      </p:pic>
      <p:pic>
        <p:nvPicPr>
          <p:cNvPr id="348" name="Picture 34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283099" y="3244067"/>
            <a:ext cx="252000" cy="421982"/>
          </a:xfrm>
          <a:prstGeom prst="rect">
            <a:avLst/>
          </a:prstGeom>
        </p:spPr>
      </p:pic>
      <p:pic>
        <p:nvPicPr>
          <p:cNvPr id="349" name="Picture 34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540518" y="3244067"/>
            <a:ext cx="252000" cy="421982"/>
          </a:xfrm>
          <a:prstGeom prst="rect">
            <a:avLst/>
          </a:prstGeom>
        </p:spPr>
      </p:pic>
      <p:pic>
        <p:nvPicPr>
          <p:cNvPr id="350" name="Picture 34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97937" y="3244067"/>
            <a:ext cx="252000" cy="421982"/>
          </a:xfrm>
          <a:prstGeom prst="rect">
            <a:avLst/>
          </a:prstGeom>
        </p:spPr>
      </p:pic>
      <p:pic>
        <p:nvPicPr>
          <p:cNvPr id="351" name="Picture 35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055356" y="3244067"/>
            <a:ext cx="252000" cy="421982"/>
          </a:xfrm>
          <a:prstGeom prst="rect">
            <a:avLst/>
          </a:prstGeom>
        </p:spPr>
      </p:pic>
      <p:sp>
        <p:nvSpPr>
          <p:cNvPr id="370" name="TextBox 369"/>
          <p:cNvSpPr txBox="1"/>
          <p:nvPr/>
        </p:nvSpPr>
        <p:spPr>
          <a:xfrm>
            <a:off x="190298" y="4968282"/>
            <a:ext cx="11840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Indbyggertallet forventes at stige til </a:t>
            </a:r>
            <a:r>
              <a:rPr lang="da-DK" sz="3200" b="1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250 millioner</a:t>
            </a:r>
            <a:r>
              <a:rPr lang="da-DK" sz="32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i 2050</a:t>
            </a:r>
            <a:r>
              <a:rPr lang="da-DK" sz="32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...</a:t>
            </a:r>
            <a:endParaRPr lang="en-GB" sz="3200" dirty="0">
              <a:solidFill>
                <a:srgbClr val="95022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71" name="Picture 37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570194" y="3242161"/>
            <a:ext cx="252000" cy="425793"/>
          </a:xfrm>
          <a:prstGeom prst="rect">
            <a:avLst/>
          </a:prstGeom>
        </p:spPr>
      </p:pic>
      <p:pic>
        <p:nvPicPr>
          <p:cNvPr id="372" name="Picture 37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827613" y="3242161"/>
            <a:ext cx="252000" cy="425793"/>
          </a:xfrm>
          <a:prstGeom prst="rect">
            <a:avLst/>
          </a:prstGeom>
        </p:spPr>
      </p:pic>
      <p:pic>
        <p:nvPicPr>
          <p:cNvPr id="373" name="Picture 37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084146" y="3249057"/>
            <a:ext cx="252000" cy="425793"/>
          </a:xfrm>
          <a:prstGeom prst="rect">
            <a:avLst/>
          </a:prstGeom>
        </p:spPr>
      </p:pic>
      <p:pic>
        <p:nvPicPr>
          <p:cNvPr id="374" name="Picture 37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331613" y="3249057"/>
            <a:ext cx="252000" cy="425793"/>
          </a:xfrm>
          <a:prstGeom prst="rect">
            <a:avLst/>
          </a:prstGeom>
        </p:spPr>
      </p:pic>
      <p:pic>
        <p:nvPicPr>
          <p:cNvPr id="377" name="Picture 37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598984" y="3251137"/>
            <a:ext cx="252000" cy="425793"/>
          </a:xfrm>
          <a:prstGeom prst="rect">
            <a:avLst/>
          </a:prstGeom>
        </p:spPr>
      </p:pic>
      <p:pic>
        <p:nvPicPr>
          <p:cNvPr id="378" name="Picture 37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861822" y="3249231"/>
            <a:ext cx="252000" cy="425793"/>
          </a:xfrm>
          <a:prstGeom prst="rect">
            <a:avLst/>
          </a:prstGeom>
        </p:spPr>
      </p:pic>
      <p:pic>
        <p:nvPicPr>
          <p:cNvPr id="379" name="Picture 37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119241" y="3249231"/>
            <a:ext cx="252000" cy="425793"/>
          </a:xfrm>
          <a:prstGeom prst="rect">
            <a:avLst/>
          </a:prstGeom>
        </p:spPr>
      </p:pic>
      <p:pic>
        <p:nvPicPr>
          <p:cNvPr id="380" name="Picture 37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375774" y="3256127"/>
            <a:ext cx="252000" cy="425793"/>
          </a:xfrm>
          <a:prstGeom prst="rect">
            <a:avLst/>
          </a:prstGeom>
        </p:spPr>
      </p:pic>
      <p:pic>
        <p:nvPicPr>
          <p:cNvPr id="381" name="Picture 38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623241" y="3256127"/>
            <a:ext cx="252000" cy="425793"/>
          </a:xfrm>
          <a:prstGeom prst="rect">
            <a:avLst/>
          </a:prstGeom>
        </p:spPr>
      </p:pic>
      <p:pic>
        <p:nvPicPr>
          <p:cNvPr id="382" name="Picture 38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890612" y="3247933"/>
            <a:ext cx="252000" cy="425793"/>
          </a:xfrm>
          <a:prstGeom prst="rect">
            <a:avLst/>
          </a:prstGeom>
        </p:spPr>
      </p:pic>
      <p:pic>
        <p:nvPicPr>
          <p:cNvPr id="383" name="Picture 38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153450" y="3246027"/>
            <a:ext cx="252000" cy="425793"/>
          </a:xfrm>
          <a:prstGeom prst="rect">
            <a:avLst/>
          </a:prstGeom>
        </p:spPr>
      </p:pic>
      <p:pic>
        <p:nvPicPr>
          <p:cNvPr id="384" name="Picture 38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410869" y="3246027"/>
            <a:ext cx="252000" cy="425793"/>
          </a:xfrm>
          <a:prstGeom prst="rect">
            <a:avLst/>
          </a:prstGeom>
        </p:spPr>
      </p:pic>
      <p:pic>
        <p:nvPicPr>
          <p:cNvPr id="385" name="Picture 38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667402" y="3252923"/>
            <a:ext cx="252000" cy="425793"/>
          </a:xfrm>
          <a:prstGeom prst="rect">
            <a:avLst/>
          </a:prstGeom>
        </p:spPr>
      </p:pic>
      <p:pic>
        <p:nvPicPr>
          <p:cNvPr id="386" name="Picture 38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914869" y="3252923"/>
            <a:ext cx="252000" cy="425793"/>
          </a:xfrm>
          <a:prstGeom prst="rect">
            <a:avLst/>
          </a:prstGeom>
        </p:spPr>
      </p:pic>
      <p:pic>
        <p:nvPicPr>
          <p:cNvPr id="387" name="Picture 38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158166" y="3242161"/>
            <a:ext cx="252000" cy="425793"/>
          </a:xfrm>
          <a:prstGeom prst="rect">
            <a:avLst/>
          </a:prstGeom>
        </p:spPr>
      </p:pic>
      <p:pic>
        <p:nvPicPr>
          <p:cNvPr id="388" name="Picture 38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414699" y="3249057"/>
            <a:ext cx="252000" cy="425793"/>
          </a:xfrm>
          <a:prstGeom prst="rect">
            <a:avLst/>
          </a:prstGeom>
        </p:spPr>
      </p:pic>
      <p:pic>
        <p:nvPicPr>
          <p:cNvPr id="389" name="Picture 38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662166" y="3249057"/>
            <a:ext cx="252000" cy="425793"/>
          </a:xfrm>
          <a:prstGeom prst="rect">
            <a:avLst/>
          </a:prstGeom>
        </p:spPr>
      </p:pic>
      <p:pic>
        <p:nvPicPr>
          <p:cNvPr id="390" name="Picture 38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57929" y="3674850"/>
            <a:ext cx="252000" cy="425793"/>
          </a:xfrm>
          <a:prstGeom prst="rect">
            <a:avLst/>
          </a:prstGeom>
        </p:spPr>
      </p:pic>
      <p:pic>
        <p:nvPicPr>
          <p:cNvPr id="391" name="Picture 39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20767" y="3672944"/>
            <a:ext cx="252000" cy="425793"/>
          </a:xfrm>
          <a:prstGeom prst="rect">
            <a:avLst/>
          </a:prstGeom>
        </p:spPr>
      </p:pic>
      <p:pic>
        <p:nvPicPr>
          <p:cNvPr id="392" name="Picture 39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78186" y="3672944"/>
            <a:ext cx="252000" cy="425793"/>
          </a:xfrm>
          <a:prstGeom prst="rect">
            <a:avLst/>
          </a:prstGeom>
        </p:spPr>
      </p:pic>
      <p:pic>
        <p:nvPicPr>
          <p:cNvPr id="393" name="Picture 39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34719" y="3679840"/>
            <a:ext cx="252000" cy="425793"/>
          </a:xfrm>
          <a:prstGeom prst="rect">
            <a:avLst/>
          </a:prstGeom>
        </p:spPr>
      </p:pic>
      <p:pic>
        <p:nvPicPr>
          <p:cNvPr id="394" name="Picture 39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382186" y="3679840"/>
            <a:ext cx="252000" cy="425793"/>
          </a:xfrm>
          <a:prstGeom prst="rect">
            <a:avLst/>
          </a:prstGeom>
        </p:spPr>
      </p:pic>
      <p:pic>
        <p:nvPicPr>
          <p:cNvPr id="395" name="Picture 39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649557" y="3681920"/>
            <a:ext cx="252000" cy="425793"/>
          </a:xfrm>
          <a:prstGeom prst="rect">
            <a:avLst/>
          </a:prstGeom>
        </p:spPr>
      </p:pic>
      <p:pic>
        <p:nvPicPr>
          <p:cNvPr id="396" name="Picture 39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912395" y="3680014"/>
            <a:ext cx="252000" cy="425793"/>
          </a:xfrm>
          <a:prstGeom prst="rect">
            <a:avLst/>
          </a:prstGeom>
        </p:spPr>
      </p:pic>
      <p:pic>
        <p:nvPicPr>
          <p:cNvPr id="397" name="Picture 39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169814" y="3680014"/>
            <a:ext cx="252000" cy="425793"/>
          </a:xfrm>
          <a:prstGeom prst="rect">
            <a:avLst/>
          </a:prstGeom>
        </p:spPr>
      </p:pic>
      <p:pic>
        <p:nvPicPr>
          <p:cNvPr id="398" name="Picture 39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426347" y="3686910"/>
            <a:ext cx="252000" cy="425793"/>
          </a:xfrm>
          <a:prstGeom prst="rect">
            <a:avLst/>
          </a:prstGeom>
        </p:spPr>
      </p:pic>
      <p:pic>
        <p:nvPicPr>
          <p:cNvPr id="399" name="Picture 39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673814" y="3686910"/>
            <a:ext cx="252000" cy="425793"/>
          </a:xfrm>
          <a:prstGeom prst="rect">
            <a:avLst/>
          </a:prstGeom>
        </p:spPr>
      </p:pic>
      <p:pic>
        <p:nvPicPr>
          <p:cNvPr id="400" name="Picture 39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924999" y="3680881"/>
            <a:ext cx="252000" cy="425793"/>
          </a:xfrm>
          <a:prstGeom prst="rect">
            <a:avLst/>
          </a:prstGeom>
        </p:spPr>
      </p:pic>
      <p:pic>
        <p:nvPicPr>
          <p:cNvPr id="401" name="Picture 40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187837" y="3678975"/>
            <a:ext cx="252000" cy="425793"/>
          </a:xfrm>
          <a:prstGeom prst="rect">
            <a:avLst/>
          </a:prstGeom>
        </p:spPr>
      </p:pic>
      <p:pic>
        <p:nvPicPr>
          <p:cNvPr id="402" name="Picture 40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445256" y="3678975"/>
            <a:ext cx="252000" cy="425793"/>
          </a:xfrm>
          <a:prstGeom prst="rect">
            <a:avLst/>
          </a:prstGeom>
        </p:spPr>
      </p:pic>
      <p:pic>
        <p:nvPicPr>
          <p:cNvPr id="403" name="Picture 40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701789" y="3685871"/>
            <a:ext cx="252000" cy="425793"/>
          </a:xfrm>
          <a:prstGeom prst="rect">
            <a:avLst/>
          </a:prstGeom>
        </p:spPr>
      </p:pic>
      <p:pic>
        <p:nvPicPr>
          <p:cNvPr id="404" name="Picture 40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949256" y="3685871"/>
            <a:ext cx="252000" cy="425793"/>
          </a:xfrm>
          <a:prstGeom prst="rect">
            <a:avLst/>
          </a:prstGeom>
        </p:spPr>
      </p:pic>
      <p:pic>
        <p:nvPicPr>
          <p:cNvPr id="405" name="Picture 40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216627" y="3687951"/>
            <a:ext cx="252000" cy="425793"/>
          </a:xfrm>
          <a:prstGeom prst="rect">
            <a:avLst/>
          </a:prstGeom>
        </p:spPr>
      </p:pic>
      <p:pic>
        <p:nvPicPr>
          <p:cNvPr id="406" name="Picture 40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479465" y="3686045"/>
            <a:ext cx="252000" cy="425793"/>
          </a:xfrm>
          <a:prstGeom prst="rect">
            <a:avLst/>
          </a:prstGeom>
        </p:spPr>
      </p:pic>
      <p:pic>
        <p:nvPicPr>
          <p:cNvPr id="407" name="Picture 40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736884" y="3686045"/>
            <a:ext cx="252000" cy="425793"/>
          </a:xfrm>
          <a:prstGeom prst="rect">
            <a:avLst/>
          </a:prstGeom>
        </p:spPr>
      </p:pic>
      <p:pic>
        <p:nvPicPr>
          <p:cNvPr id="408" name="Picture 40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993417" y="3692941"/>
            <a:ext cx="252000" cy="425793"/>
          </a:xfrm>
          <a:prstGeom prst="rect">
            <a:avLst/>
          </a:prstGeom>
        </p:spPr>
      </p:pic>
      <p:pic>
        <p:nvPicPr>
          <p:cNvPr id="409" name="Picture 40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240884" y="3692941"/>
            <a:ext cx="252000" cy="425793"/>
          </a:xfrm>
          <a:prstGeom prst="rect">
            <a:avLst/>
          </a:prstGeom>
        </p:spPr>
      </p:pic>
      <p:pic>
        <p:nvPicPr>
          <p:cNvPr id="410" name="Picture 40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498624" y="3686910"/>
            <a:ext cx="252000" cy="425793"/>
          </a:xfrm>
          <a:prstGeom prst="rect">
            <a:avLst/>
          </a:prstGeom>
        </p:spPr>
      </p:pic>
      <p:pic>
        <p:nvPicPr>
          <p:cNvPr id="411" name="Picture 41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761462" y="3685004"/>
            <a:ext cx="252000" cy="425793"/>
          </a:xfrm>
          <a:prstGeom prst="rect">
            <a:avLst/>
          </a:prstGeom>
        </p:spPr>
      </p:pic>
      <p:pic>
        <p:nvPicPr>
          <p:cNvPr id="412" name="Picture 41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018881" y="3685004"/>
            <a:ext cx="252000" cy="425793"/>
          </a:xfrm>
          <a:prstGeom prst="rect">
            <a:avLst/>
          </a:prstGeom>
        </p:spPr>
      </p:pic>
      <p:pic>
        <p:nvPicPr>
          <p:cNvPr id="413" name="Picture 41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275414" y="3691900"/>
            <a:ext cx="252000" cy="425793"/>
          </a:xfrm>
          <a:prstGeom prst="rect">
            <a:avLst/>
          </a:prstGeom>
        </p:spPr>
      </p:pic>
      <p:pic>
        <p:nvPicPr>
          <p:cNvPr id="414" name="Picture 41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522881" y="3691900"/>
            <a:ext cx="252000" cy="425793"/>
          </a:xfrm>
          <a:prstGeom prst="rect">
            <a:avLst/>
          </a:prstGeom>
        </p:spPr>
      </p:pic>
      <p:pic>
        <p:nvPicPr>
          <p:cNvPr id="415" name="Picture 41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790252" y="3693980"/>
            <a:ext cx="252000" cy="425793"/>
          </a:xfrm>
          <a:prstGeom prst="rect">
            <a:avLst/>
          </a:prstGeom>
        </p:spPr>
      </p:pic>
      <p:pic>
        <p:nvPicPr>
          <p:cNvPr id="416" name="Picture 41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053090" y="3692074"/>
            <a:ext cx="252000" cy="425793"/>
          </a:xfrm>
          <a:prstGeom prst="rect">
            <a:avLst/>
          </a:prstGeom>
        </p:spPr>
      </p:pic>
      <p:pic>
        <p:nvPicPr>
          <p:cNvPr id="417" name="Picture 41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310509" y="3692074"/>
            <a:ext cx="252000" cy="425793"/>
          </a:xfrm>
          <a:prstGeom prst="rect">
            <a:avLst/>
          </a:prstGeom>
        </p:spPr>
      </p:pic>
      <p:pic>
        <p:nvPicPr>
          <p:cNvPr id="418" name="Picture 41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567042" y="3698970"/>
            <a:ext cx="252000" cy="425793"/>
          </a:xfrm>
          <a:prstGeom prst="rect">
            <a:avLst/>
          </a:prstGeom>
        </p:spPr>
      </p:pic>
      <p:pic>
        <p:nvPicPr>
          <p:cNvPr id="419" name="Picture 41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7814509" y="3698970"/>
            <a:ext cx="252000" cy="425793"/>
          </a:xfrm>
          <a:prstGeom prst="rect">
            <a:avLst/>
          </a:prstGeom>
        </p:spPr>
      </p:pic>
      <p:pic>
        <p:nvPicPr>
          <p:cNvPr id="430" name="Picture 42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076532" y="3705774"/>
            <a:ext cx="252000" cy="425793"/>
          </a:xfrm>
          <a:prstGeom prst="rect">
            <a:avLst/>
          </a:prstGeom>
        </p:spPr>
      </p:pic>
      <p:pic>
        <p:nvPicPr>
          <p:cNvPr id="431" name="Picture 43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339370" y="3703868"/>
            <a:ext cx="252000" cy="425793"/>
          </a:xfrm>
          <a:prstGeom prst="rect">
            <a:avLst/>
          </a:prstGeom>
        </p:spPr>
      </p:pic>
      <p:pic>
        <p:nvPicPr>
          <p:cNvPr id="432" name="Picture 43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596789" y="3703868"/>
            <a:ext cx="252000" cy="425793"/>
          </a:xfrm>
          <a:prstGeom prst="rect">
            <a:avLst/>
          </a:prstGeom>
        </p:spPr>
      </p:pic>
      <p:pic>
        <p:nvPicPr>
          <p:cNvPr id="433" name="Picture 43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853322" y="3710764"/>
            <a:ext cx="252000" cy="425793"/>
          </a:xfrm>
          <a:prstGeom prst="rect">
            <a:avLst/>
          </a:prstGeom>
        </p:spPr>
      </p:pic>
      <p:pic>
        <p:nvPicPr>
          <p:cNvPr id="434" name="Picture 43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100789" y="3710764"/>
            <a:ext cx="252000" cy="425793"/>
          </a:xfrm>
          <a:prstGeom prst="rect">
            <a:avLst/>
          </a:prstGeom>
        </p:spPr>
      </p:pic>
      <p:pic>
        <p:nvPicPr>
          <p:cNvPr id="435" name="Picture 43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368160" y="3712844"/>
            <a:ext cx="252000" cy="425793"/>
          </a:xfrm>
          <a:prstGeom prst="rect">
            <a:avLst/>
          </a:prstGeom>
        </p:spPr>
      </p:pic>
      <p:pic>
        <p:nvPicPr>
          <p:cNvPr id="436" name="Picture 43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630998" y="3710938"/>
            <a:ext cx="252000" cy="425793"/>
          </a:xfrm>
          <a:prstGeom prst="rect">
            <a:avLst/>
          </a:prstGeom>
        </p:spPr>
      </p:pic>
      <p:pic>
        <p:nvPicPr>
          <p:cNvPr id="437" name="Picture 43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9888417" y="3710938"/>
            <a:ext cx="252000" cy="425793"/>
          </a:xfrm>
          <a:prstGeom prst="rect">
            <a:avLst/>
          </a:prstGeom>
        </p:spPr>
      </p:pic>
      <p:pic>
        <p:nvPicPr>
          <p:cNvPr id="438" name="Picture 43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144950" y="3717834"/>
            <a:ext cx="252000" cy="425793"/>
          </a:xfrm>
          <a:prstGeom prst="rect">
            <a:avLst/>
          </a:prstGeom>
        </p:spPr>
      </p:pic>
      <p:pic>
        <p:nvPicPr>
          <p:cNvPr id="439" name="Picture 43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392417" y="3717834"/>
            <a:ext cx="252000" cy="425793"/>
          </a:xfrm>
          <a:prstGeom prst="rect">
            <a:avLst/>
          </a:prstGeom>
        </p:spPr>
      </p:pic>
      <p:pic>
        <p:nvPicPr>
          <p:cNvPr id="440" name="Picture 43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648950" y="3711095"/>
            <a:ext cx="252000" cy="425793"/>
          </a:xfrm>
          <a:prstGeom prst="rect">
            <a:avLst/>
          </a:prstGeom>
        </p:spPr>
      </p:pic>
      <p:pic>
        <p:nvPicPr>
          <p:cNvPr id="441" name="Picture 44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0911788" y="3709189"/>
            <a:ext cx="252000" cy="425793"/>
          </a:xfrm>
          <a:prstGeom prst="rect">
            <a:avLst/>
          </a:prstGeom>
        </p:spPr>
      </p:pic>
      <p:pic>
        <p:nvPicPr>
          <p:cNvPr id="442" name="Picture 44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169207" y="3709189"/>
            <a:ext cx="252000" cy="425793"/>
          </a:xfrm>
          <a:prstGeom prst="rect">
            <a:avLst/>
          </a:prstGeom>
        </p:spPr>
      </p:pic>
      <p:pic>
        <p:nvPicPr>
          <p:cNvPr id="443" name="Picture 44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425740" y="3716085"/>
            <a:ext cx="252000" cy="425793"/>
          </a:xfrm>
          <a:prstGeom prst="rect">
            <a:avLst/>
          </a:prstGeom>
        </p:spPr>
      </p:pic>
      <p:pic>
        <p:nvPicPr>
          <p:cNvPr id="444" name="Picture 44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673207" y="3716085"/>
            <a:ext cx="252000" cy="425793"/>
          </a:xfrm>
          <a:prstGeom prst="rect">
            <a:avLst/>
          </a:prstGeom>
        </p:spPr>
      </p:pic>
      <p:pic>
        <p:nvPicPr>
          <p:cNvPr id="445" name="Picture 44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44568" y="4104217"/>
            <a:ext cx="252000" cy="425793"/>
          </a:xfrm>
          <a:prstGeom prst="rect">
            <a:avLst/>
          </a:prstGeom>
        </p:spPr>
      </p:pic>
      <p:pic>
        <p:nvPicPr>
          <p:cNvPr id="446" name="Picture 44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07406" y="4102311"/>
            <a:ext cx="252000" cy="425793"/>
          </a:xfrm>
          <a:prstGeom prst="rect">
            <a:avLst/>
          </a:prstGeom>
        </p:spPr>
      </p:pic>
      <p:pic>
        <p:nvPicPr>
          <p:cNvPr id="447" name="Picture 44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864825" y="4102311"/>
            <a:ext cx="252000" cy="425793"/>
          </a:xfrm>
          <a:prstGeom prst="rect">
            <a:avLst/>
          </a:prstGeom>
        </p:spPr>
      </p:pic>
      <p:pic>
        <p:nvPicPr>
          <p:cNvPr id="448" name="Picture 44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121358" y="4109207"/>
            <a:ext cx="252000" cy="425793"/>
          </a:xfrm>
          <a:prstGeom prst="rect">
            <a:avLst/>
          </a:prstGeom>
        </p:spPr>
      </p:pic>
      <p:pic>
        <p:nvPicPr>
          <p:cNvPr id="449" name="Picture 44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368825" y="4109207"/>
            <a:ext cx="252000" cy="425793"/>
          </a:xfrm>
          <a:prstGeom prst="rect">
            <a:avLst/>
          </a:prstGeom>
        </p:spPr>
      </p:pic>
      <p:pic>
        <p:nvPicPr>
          <p:cNvPr id="450" name="Picture 44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636196" y="4111287"/>
            <a:ext cx="252000" cy="425793"/>
          </a:xfrm>
          <a:prstGeom prst="rect">
            <a:avLst/>
          </a:prstGeom>
        </p:spPr>
      </p:pic>
      <p:pic>
        <p:nvPicPr>
          <p:cNvPr id="451" name="Picture 45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1899034" y="4109381"/>
            <a:ext cx="252000" cy="425793"/>
          </a:xfrm>
          <a:prstGeom prst="rect">
            <a:avLst/>
          </a:prstGeom>
        </p:spPr>
      </p:pic>
      <p:pic>
        <p:nvPicPr>
          <p:cNvPr id="452" name="Picture 45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156453" y="4109381"/>
            <a:ext cx="252000" cy="425793"/>
          </a:xfrm>
          <a:prstGeom prst="rect">
            <a:avLst/>
          </a:prstGeom>
        </p:spPr>
      </p:pic>
      <p:pic>
        <p:nvPicPr>
          <p:cNvPr id="453" name="Picture 45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412986" y="4116277"/>
            <a:ext cx="252000" cy="425793"/>
          </a:xfrm>
          <a:prstGeom prst="rect">
            <a:avLst/>
          </a:prstGeom>
        </p:spPr>
      </p:pic>
      <p:pic>
        <p:nvPicPr>
          <p:cNvPr id="454" name="Picture 45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660453" y="4116277"/>
            <a:ext cx="252000" cy="425793"/>
          </a:xfrm>
          <a:prstGeom prst="rect">
            <a:avLst/>
          </a:prstGeom>
        </p:spPr>
      </p:pic>
      <p:pic>
        <p:nvPicPr>
          <p:cNvPr id="455" name="Picture 45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2911638" y="4110248"/>
            <a:ext cx="252000" cy="425793"/>
          </a:xfrm>
          <a:prstGeom prst="rect">
            <a:avLst/>
          </a:prstGeom>
        </p:spPr>
      </p:pic>
      <p:pic>
        <p:nvPicPr>
          <p:cNvPr id="456" name="Picture 45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174476" y="4108342"/>
            <a:ext cx="252000" cy="425793"/>
          </a:xfrm>
          <a:prstGeom prst="rect">
            <a:avLst/>
          </a:prstGeom>
        </p:spPr>
      </p:pic>
      <p:pic>
        <p:nvPicPr>
          <p:cNvPr id="457" name="Picture 45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431895" y="4108342"/>
            <a:ext cx="252000" cy="425793"/>
          </a:xfrm>
          <a:prstGeom prst="rect">
            <a:avLst/>
          </a:prstGeom>
        </p:spPr>
      </p:pic>
      <p:pic>
        <p:nvPicPr>
          <p:cNvPr id="458" name="Picture 45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688428" y="4115238"/>
            <a:ext cx="252000" cy="425793"/>
          </a:xfrm>
          <a:prstGeom prst="rect">
            <a:avLst/>
          </a:prstGeom>
        </p:spPr>
      </p:pic>
      <p:pic>
        <p:nvPicPr>
          <p:cNvPr id="459" name="Picture 45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935895" y="4115238"/>
            <a:ext cx="252000" cy="425793"/>
          </a:xfrm>
          <a:prstGeom prst="rect">
            <a:avLst/>
          </a:prstGeom>
        </p:spPr>
      </p:pic>
      <p:pic>
        <p:nvPicPr>
          <p:cNvPr id="460" name="Picture 45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203266" y="4117318"/>
            <a:ext cx="252000" cy="425793"/>
          </a:xfrm>
          <a:prstGeom prst="rect">
            <a:avLst/>
          </a:prstGeom>
        </p:spPr>
      </p:pic>
      <p:pic>
        <p:nvPicPr>
          <p:cNvPr id="461" name="Picture 46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466104" y="4115412"/>
            <a:ext cx="252000" cy="425793"/>
          </a:xfrm>
          <a:prstGeom prst="rect">
            <a:avLst/>
          </a:prstGeom>
        </p:spPr>
      </p:pic>
      <p:pic>
        <p:nvPicPr>
          <p:cNvPr id="462" name="Picture 46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723523" y="4115412"/>
            <a:ext cx="252000" cy="425793"/>
          </a:xfrm>
          <a:prstGeom prst="rect">
            <a:avLst/>
          </a:prstGeom>
        </p:spPr>
      </p:pic>
      <p:pic>
        <p:nvPicPr>
          <p:cNvPr id="463" name="Picture 46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980056" y="4122308"/>
            <a:ext cx="252000" cy="425793"/>
          </a:xfrm>
          <a:prstGeom prst="rect">
            <a:avLst/>
          </a:prstGeom>
        </p:spPr>
      </p:pic>
      <p:pic>
        <p:nvPicPr>
          <p:cNvPr id="464" name="Picture 46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227523" y="4122308"/>
            <a:ext cx="252000" cy="425793"/>
          </a:xfrm>
          <a:prstGeom prst="rect">
            <a:avLst/>
          </a:prstGeom>
        </p:spPr>
      </p:pic>
      <p:pic>
        <p:nvPicPr>
          <p:cNvPr id="465" name="Picture 46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485263" y="4116277"/>
            <a:ext cx="252000" cy="425793"/>
          </a:xfrm>
          <a:prstGeom prst="rect">
            <a:avLst/>
          </a:prstGeom>
        </p:spPr>
      </p:pic>
      <p:pic>
        <p:nvPicPr>
          <p:cNvPr id="466" name="Picture 46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748101" y="4114371"/>
            <a:ext cx="252000" cy="425793"/>
          </a:xfrm>
          <a:prstGeom prst="rect">
            <a:avLst/>
          </a:prstGeom>
        </p:spPr>
      </p:pic>
      <p:pic>
        <p:nvPicPr>
          <p:cNvPr id="467" name="Picture 46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005520" y="4114371"/>
            <a:ext cx="252000" cy="425793"/>
          </a:xfrm>
          <a:prstGeom prst="rect">
            <a:avLst/>
          </a:prstGeom>
        </p:spPr>
      </p:pic>
      <p:pic>
        <p:nvPicPr>
          <p:cNvPr id="468" name="Picture 46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262053" y="4121267"/>
            <a:ext cx="252000" cy="425793"/>
          </a:xfrm>
          <a:prstGeom prst="rect">
            <a:avLst/>
          </a:prstGeom>
        </p:spPr>
      </p:pic>
      <p:pic>
        <p:nvPicPr>
          <p:cNvPr id="469" name="Picture 46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509520" y="4121267"/>
            <a:ext cx="252000" cy="42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86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1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3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3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60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70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9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100"/>
                            </p:stCondLst>
                            <p:childTnLst>
                              <p:par>
                                <p:cTn id="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" fill="hold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200"/>
                            </p:stCondLst>
                            <p:childTnLst>
                              <p:par>
                                <p:cTn id="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300"/>
                            </p:stCondLst>
                            <p:childTnLst>
                              <p:par>
                                <p:cTn id="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400"/>
                            </p:stCondLst>
                            <p:childTnLst>
                              <p:par>
                                <p:cTn id="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00"/>
                            </p:stCondLst>
                            <p:childTnLst>
                              <p:par>
                                <p:cTn id="1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700"/>
                            </p:stCondLst>
                            <p:childTnLst>
                              <p:par>
                                <p:cTn id="1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"/>
                                        <p:tgtEl>
                                          <p:spTgt spid="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fill="hold"/>
                                        <p:tgtEl>
                                          <p:spTgt spid="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900"/>
                            </p:stCondLst>
                            <p:childTnLst>
                              <p:par>
                                <p:cTn id="1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"/>
                                        <p:tgtEl>
                                          <p:spTgt spid="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" fill="hold"/>
                                        <p:tgtEl>
                                          <p:spTgt spid="3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3100"/>
                            </p:stCondLst>
                            <p:childTnLst>
                              <p:par>
                                <p:cTn id="1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200"/>
                            </p:stCondLst>
                            <p:childTnLst>
                              <p:par>
                                <p:cTn id="1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1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1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3300"/>
                            </p:stCondLst>
                            <p:childTnLst>
                              <p:par>
                                <p:cTn id="1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00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400"/>
                            </p:stCondLst>
                            <p:childTnLst>
                              <p:par>
                                <p:cTn id="1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3500"/>
                            </p:stCondLst>
                            <p:childTnLst>
                              <p:par>
                                <p:cTn id="1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1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1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" fill="hold"/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600"/>
                            </p:stCondLst>
                            <p:childTnLst>
                              <p:par>
                                <p:cTn id="1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fill="hold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3700"/>
                            </p:stCondLst>
                            <p:childTnLst>
                              <p:par>
                                <p:cTn id="1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1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6" dur="1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800"/>
                            </p:stCondLst>
                            <p:childTnLst>
                              <p:par>
                                <p:cTn id="1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3900"/>
                            </p:stCondLst>
                            <p:childTnLst>
                              <p:par>
                                <p:cTn id="1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"/>
                                        <p:tgtEl>
                                          <p:spTgt spid="4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4000"/>
                            </p:stCondLst>
                            <p:childTnLst>
                              <p:par>
                                <p:cTn id="1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100"/>
                                        <p:tgtEl>
                                          <p:spTgt spid="4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4" dur="1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" fill="hold"/>
                                        <p:tgtEl>
                                          <p:spTgt spid="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4100"/>
                            </p:stCondLst>
                            <p:childTnLst>
                              <p:par>
                                <p:cTn id="1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4200"/>
                            </p:stCondLst>
                            <p:childTnLst>
                              <p:par>
                                <p:cTn id="2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1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100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4300"/>
                            </p:stCondLst>
                            <p:childTnLst>
                              <p:par>
                                <p:cTn id="2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4400"/>
                            </p:stCondLst>
                            <p:childTnLst>
                              <p:par>
                                <p:cTn id="2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4500"/>
                            </p:stCondLst>
                            <p:childTnLst>
                              <p:par>
                                <p:cTn id="2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1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" fill="hold"/>
                                        <p:tgtEl>
                                          <p:spTgt spid="4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6" fill="hold">
                            <p:stCondLst>
                              <p:cond delay="4600"/>
                            </p:stCondLst>
                            <p:childTnLst>
                              <p:par>
                                <p:cTn id="2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1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fill="hold"/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4700"/>
                            </p:stCondLst>
                            <p:childTnLst>
                              <p:par>
                                <p:cTn id="2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1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4800"/>
                            </p:stCondLst>
                            <p:childTnLst>
                              <p:par>
                                <p:cTn id="2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1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4900"/>
                            </p:stCondLst>
                            <p:childTnLst>
                              <p:par>
                                <p:cTn id="2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1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0"/>
                            </p:stCondLst>
                            <p:childTnLst>
                              <p:par>
                                <p:cTn id="25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fill="hold"/>
                                        <p:tgtEl>
                                          <p:spTgt spid="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100"/>
                            </p:stCondLst>
                            <p:childTnLst>
                              <p:par>
                                <p:cTn id="2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fill="hold"/>
                                        <p:tgtEl>
                                          <p:spTgt spid="4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2" fill="hold">
                            <p:stCondLst>
                              <p:cond delay="5200"/>
                            </p:stCondLst>
                            <p:childTnLst>
                              <p:par>
                                <p:cTn id="2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5" dur="1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6" dur="1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" fill="hold"/>
                                        <p:tgtEl>
                                          <p:spTgt spid="4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5300"/>
                            </p:stCondLst>
                            <p:childTnLst>
                              <p:par>
                                <p:cTn id="2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1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2" dur="1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" fill="hold"/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5400"/>
                            </p:stCondLst>
                            <p:childTnLst>
                              <p:par>
                                <p:cTn id="27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100"/>
                                        <p:tgtEl>
                                          <p:spTgt spid="4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" fill="hold"/>
                                        <p:tgtEl>
                                          <p:spTgt spid="4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0" fill="hold">
                            <p:stCondLst>
                              <p:cond delay="5500"/>
                            </p:stCondLst>
                            <p:childTnLst>
                              <p:par>
                                <p:cTn id="28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" fill="hold"/>
                                        <p:tgtEl>
                                          <p:spTgt spid="4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>
                            <p:stCondLst>
                              <p:cond delay="5600"/>
                            </p:stCondLst>
                            <p:childTnLst>
                              <p:par>
                                <p:cTn id="28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1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0" dur="1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100" fill="hold"/>
                                        <p:tgtEl>
                                          <p:spTgt spid="4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5700"/>
                            </p:stCondLst>
                            <p:childTnLst>
                              <p:par>
                                <p:cTn id="29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5" dur="100"/>
                                        <p:tgtEl>
                                          <p:spTgt spid="4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100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800"/>
                            </p:stCondLst>
                            <p:childTnLst>
                              <p:par>
                                <p:cTn id="29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" fill="hold"/>
                                        <p:tgtEl>
                                          <p:spTgt spid="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5900"/>
                            </p:stCondLst>
                            <p:childTnLst>
                              <p:par>
                                <p:cTn id="30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1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1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0" fill="hold">
                            <p:stCondLst>
                              <p:cond delay="6000"/>
                            </p:stCondLst>
                            <p:childTnLst>
                              <p:par>
                                <p:cTn id="3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"/>
                                        <p:tgtEl>
                                          <p:spTgt spid="4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" fill="hold"/>
                                        <p:tgtEl>
                                          <p:spTgt spid="4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6" fill="hold">
                            <p:stCondLst>
                              <p:cond delay="6100"/>
                            </p:stCondLst>
                            <p:childTnLst>
                              <p:par>
                                <p:cTn id="3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100"/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0" dur="1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100" fill="hold"/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6200"/>
                            </p:stCondLst>
                            <p:childTnLst>
                              <p:par>
                                <p:cTn id="3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" fill="hold"/>
                                        <p:tgtEl>
                                          <p:spTgt spid="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6300"/>
                            </p:stCondLst>
                            <p:childTnLst>
                              <p:par>
                                <p:cTn id="3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100"/>
                                        <p:tgtEl>
                                          <p:spTgt spid="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100" fill="hold"/>
                                        <p:tgtEl>
                                          <p:spTgt spid="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6400"/>
                            </p:stCondLst>
                            <p:childTnLst>
                              <p:par>
                                <p:cTn id="3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1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6500"/>
                            </p:stCondLst>
                            <p:childTnLst>
                              <p:par>
                                <p:cTn id="3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1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4" dur="1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6" fill="hold">
                            <p:stCondLst>
                              <p:cond delay="6600"/>
                            </p:stCondLst>
                            <p:childTnLst>
                              <p:par>
                                <p:cTn id="3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9" dur="1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100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2" fill="hold">
                            <p:stCondLst>
                              <p:cond delay="6700"/>
                            </p:stCondLst>
                            <p:childTnLst>
                              <p:par>
                                <p:cTn id="3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" fill="hold"/>
                                        <p:tgtEl>
                                          <p:spTgt spid="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6800"/>
                            </p:stCondLst>
                            <p:childTnLst>
                              <p:par>
                                <p:cTn id="3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1" dur="1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2" dur="1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3" dur="100" fill="hold"/>
                                        <p:tgtEl>
                                          <p:spTgt spid="4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6900"/>
                            </p:stCondLst>
                            <p:childTnLst>
                              <p:par>
                                <p:cTn id="3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7" dur="1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100" fill="hold"/>
                                        <p:tgtEl>
                                          <p:spTgt spid="4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0" fill="hold">
                            <p:stCondLst>
                              <p:cond delay="7000"/>
                            </p:stCondLst>
                            <p:childTnLst>
                              <p:par>
                                <p:cTn id="3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1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" fill="hold"/>
                                        <p:tgtEl>
                                          <p:spTgt spid="4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6" fill="hold">
                            <p:stCondLst>
                              <p:cond delay="7100"/>
                            </p:stCondLst>
                            <p:childTnLst>
                              <p:par>
                                <p:cTn id="37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1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0" dur="1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1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2" fill="hold">
                            <p:stCondLst>
                              <p:cond delay="7200"/>
                            </p:stCondLst>
                            <p:childTnLst>
                              <p:par>
                                <p:cTn id="38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5" dur="1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100" fill="hold"/>
                                        <p:tgtEl>
                                          <p:spTgt spid="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7300"/>
                            </p:stCondLst>
                            <p:childTnLst>
                              <p:par>
                                <p:cTn id="38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1" dur="100"/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2" dur="1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3" dur="100" fill="hold"/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7400"/>
                            </p:stCondLst>
                            <p:childTnLst>
                              <p:par>
                                <p:cTn id="39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0" fill="hold">
                            <p:stCondLst>
                              <p:cond delay="7500"/>
                            </p:stCondLst>
                            <p:childTnLst>
                              <p:par>
                                <p:cTn id="40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3" dur="1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1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6" fill="hold">
                            <p:stCondLst>
                              <p:cond delay="7600"/>
                            </p:stCondLst>
                            <p:childTnLst>
                              <p:par>
                                <p:cTn id="40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" fill="hold"/>
                                        <p:tgtEl>
                                          <p:spTgt spid="4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2" fill="hold">
                            <p:stCondLst>
                              <p:cond delay="7700"/>
                            </p:stCondLst>
                            <p:childTnLst>
                              <p:par>
                                <p:cTn id="4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5" dur="1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6" dur="1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7" dur="1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7800"/>
                            </p:stCondLst>
                            <p:childTnLst>
                              <p:par>
                                <p:cTn id="4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1" dur="1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100" fill="hold"/>
                                        <p:tgtEl>
                                          <p:spTgt spid="4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7900"/>
                            </p:stCondLst>
                            <p:childTnLst>
                              <p:par>
                                <p:cTn id="4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0" fill="hold">
                            <p:stCondLst>
                              <p:cond delay="8000"/>
                            </p:stCondLst>
                            <p:childTnLst>
                              <p:par>
                                <p:cTn id="4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3" dur="1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4" dur="1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5" dur="100" fill="hold"/>
                                        <p:tgtEl>
                                          <p:spTgt spid="4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6" fill="hold">
                            <p:stCondLst>
                              <p:cond delay="8100"/>
                            </p:stCondLst>
                            <p:childTnLst>
                              <p:par>
                                <p:cTn id="43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2" fill="hold">
                            <p:stCondLst>
                              <p:cond delay="8200"/>
                            </p:stCondLst>
                            <p:childTnLst>
                              <p:par>
                                <p:cTn id="4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5" dur="1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6" dur="1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7" dur="1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8300"/>
                            </p:stCondLst>
                            <p:childTnLst>
                              <p:par>
                                <p:cTn id="4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1" dur="1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2" dur="1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3" dur="100" fill="hold"/>
                                        <p:tgtEl>
                                          <p:spTgt spid="4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8400"/>
                            </p:stCondLst>
                            <p:childTnLst>
                              <p:par>
                                <p:cTn id="45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7" dur="1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100" fill="hold"/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0" fill="hold">
                            <p:stCondLst>
                              <p:cond delay="8500"/>
                            </p:stCondLst>
                            <p:childTnLst>
                              <p:par>
                                <p:cTn id="46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3" dur="1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4" dur="1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5" dur="100" fill="hold"/>
                                        <p:tgtEl>
                                          <p:spTgt spid="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6" fill="hold">
                            <p:stCondLst>
                              <p:cond delay="8600"/>
                            </p:stCondLst>
                            <p:childTnLst>
                              <p:par>
                                <p:cTn id="46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9" dur="1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1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" fill="hold"/>
                                        <p:tgtEl>
                                          <p:spTgt spid="4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2" fill="hold">
                            <p:stCondLst>
                              <p:cond delay="8700"/>
                            </p:stCondLst>
                            <p:childTnLst>
                              <p:par>
                                <p:cTn id="47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5" dur="1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100" fill="hold"/>
                                        <p:tgtEl>
                                          <p:spTgt spid="4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8800"/>
                            </p:stCondLst>
                            <p:childTnLst>
                              <p:par>
                                <p:cTn id="47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1" dur="1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2" dur="1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3" dur="100" fill="hold"/>
                                        <p:tgtEl>
                                          <p:spTgt spid="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8900"/>
                            </p:stCondLst>
                            <p:childTnLst>
                              <p:par>
                                <p:cTn id="48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7" dur="1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8" dur="1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9" dur="100" fill="hold"/>
                                        <p:tgtEl>
                                          <p:spTgt spid="4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0" fill="hold">
                            <p:stCondLst>
                              <p:cond delay="9000"/>
                            </p:stCondLst>
                            <p:childTnLst>
                              <p:par>
                                <p:cTn id="49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3" dur="1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1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100" fill="hold"/>
                                        <p:tgtEl>
                                          <p:spTgt spid="4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6" fill="hold">
                            <p:stCondLst>
                              <p:cond delay="9100"/>
                            </p:stCondLst>
                            <p:childTnLst>
                              <p:par>
                                <p:cTn id="49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9" dur="1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0" dur="1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100" fill="hold"/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2" fill="hold">
                            <p:stCondLst>
                              <p:cond delay="9200"/>
                            </p:stCondLst>
                            <p:childTnLst>
                              <p:par>
                                <p:cTn id="50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5" dur="1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6" dur="1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7" dur="100" fill="hold"/>
                                        <p:tgtEl>
                                          <p:spTgt spid="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9300"/>
                            </p:stCondLst>
                            <p:childTnLst>
                              <p:par>
                                <p:cTn id="50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1" dur="1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100" fill="hold"/>
                                        <p:tgtEl>
                                          <p:spTgt spid="4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9400"/>
                            </p:stCondLst>
                            <p:childTnLst>
                              <p:par>
                                <p:cTn id="5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7" dur="1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8" dur="1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9" dur="100" fill="hold"/>
                                        <p:tgtEl>
                                          <p:spTgt spid="4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0" fill="hold">
                            <p:stCondLst>
                              <p:cond delay="9500"/>
                            </p:stCondLst>
                            <p:childTnLst>
                              <p:par>
                                <p:cTn id="5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3" dur="100"/>
                                        <p:tgtEl>
                                          <p:spTgt spid="4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4" dur="1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5" dur="100" fill="hold"/>
                                        <p:tgtEl>
                                          <p:spTgt spid="4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6" fill="hold">
                            <p:stCondLst>
                              <p:cond delay="9600"/>
                            </p:stCondLst>
                            <p:childTnLst>
                              <p:par>
                                <p:cTn id="5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9" dur="100"/>
                                        <p:tgtEl>
                                          <p:spTgt spid="4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100" fill="hold"/>
                                        <p:tgtEl>
                                          <p:spTgt spid="4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2" fill="hold">
                            <p:stCondLst>
                              <p:cond delay="9700"/>
                            </p:stCondLst>
                            <p:childTnLst>
                              <p:par>
                                <p:cTn id="5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5" dur="100"/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6" dur="1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00" fill="hold"/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9800"/>
                            </p:stCondLst>
                            <p:childTnLst>
                              <p:par>
                                <p:cTn id="5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37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Rectangle 368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5" name="Rectangle 374"/>
          <p:cNvSpPr/>
          <p:nvPr/>
        </p:nvSpPr>
        <p:spPr>
          <a:xfrm>
            <a:off x="190299" y="2711302"/>
            <a:ext cx="11840739" cy="226473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6" name="Rounded Rectangle 375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-7631" y="5933636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     = 1 millioner )</a:t>
            </a:r>
            <a:endParaRPr lang="en-GB" sz="32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9772" y="2932914"/>
            <a:ext cx="252000" cy="4219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7631" y="1955660"/>
            <a:ext cx="12192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WHO vurderer, at </a:t>
            </a:r>
            <a:r>
              <a:rPr lang="da-DK" sz="3200" b="1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10%</a:t>
            </a:r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af befolkningen er </a:t>
            </a:r>
            <a:r>
              <a:rPr lang="da-DK" sz="3200" dirty="0" smtClean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handicappede...</a:t>
            </a:r>
            <a:endParaRPr lang="en-GB" sz="32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178" b="16479"/>
          <a:stretch/>
        </p:blipFill>
        <p:spPr>
          <a:xfrm>
            <a:off x="4664465" y="6006335"/>
            <a:ext cx="252000" cy="421983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7191" y="2932914"/>
            <a:ext cx="252000" cy="421982"/>
          </a:xfrm>
          <a:prstGeom prst="rect">
            <a:avLst/>
          </a:prstGeom>
        </p:spPr>
      </p:pic>
      <p:pic>
        <p:nvPicPr>
          <p:cNvPr id="192" name="Picture 19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4610" y="2932914"/>
            <a:ext cx="252000" cy="421982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2029" y="2932914"/>
            <a:ext cx="252000" cy="421982"/>
          </a:xfrm>
          <a:prstGeom prst="rect">
            <a:avLst/>
          </a:prstGeom>
        </p:spPr>
      </p:pic>
      <p:pic>
        <p:nvPicPr>
          <p:cNvPr id="194" name="Picture 19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299448" y="2932914"/>
            <a:ext cx="252000" cy="421982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556867" y="2932914"/>
            <a:ext cx="252000" cy="421982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814286" y="2932914"/>
            <a:ext cx="252000" cy="421982"/>
          </a:xfrm>
          <a:prstGeom prst="rect">
            <a:avLst/>
          </a:prstGeom>
        </p:spPr>
      </p:pic>
      <p:pic>
        <p:nvPicPr>
          <p:cNvPr id="197" name="Picture 19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071705" y="2932914"/>
            <a:ext cx="252000" cy="421982"/>
          </a:xfrm>
          <a:prstGeom prst="rect">
            <a:avLst/>
          </a:prstGeom>
        </p:spPr>
      </p:pic>
      <p:pic>
        <p:nvPicPr>
          <p:cNvPr id="198" name="Picture 19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329124" y="2932914"/>
            <a:ext cx="252000" cy="421982"/>
          </a:xfrm>
          <a:prstGeom prst="rect">
            <a:avLst/>
          </a:prstGeom>
        </p:spPr>
      </p:pic>
      <p:pic>
        <p:nvPicPr>
          <p:cNvPr id="199" name="Picture 19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586543" y="2932914"/>
            <a:ext cx="252000" cy="421982"/>
          </a:xfrm>
          <a:prstGeom prst="rect">
            <a:avLst/>
          </a:prstGeom>
        </p:spPr>
      </p:pic>
      <p:pic>
        <p:nvPicPr>
          <p:cNvPr id="200" name="Picture 19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843962" y="2932914"/>
            <a:ext cx="252000" cy="421982"/>
          </a:xfrm>
          <a:prstGeom prst="rect">
            <a:avLst/>
          </a:prstGeom>
        </p:spPr>
      </p:pic>
      <p:pic>
        <p:nvPicPr>
          <p:cNvPr id="201" name="Picture 20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01381" y="2932914"/>
            <a:ext cx="252000" cy="421982"/>
          </a:xfrm>
          <a:prstGeom prst="rect">
            <a:avLst/>
          </a:prstGeom>
        </p:spPr>
      </p:pic>
      <p:pic>
        <p:nvPicPr>
          <p:cNvPr id="202" name="Picture 20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358800" y="2932914"/>
            <a:ext cx="252000" cy="421982"/>
          </a:xfrm>
          <a:prstGeom prst="rect">
            <a:avLst/>
          </a:prstGeom>
        </p:spPr>
      </p:pic>
      <p:pic>
        <p:nvPicPr>
          <p:cNvPr id="203" name="Picture 20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16219" y="2932914"/>
            <a:ext cx="252000" cy="421982"/>
          </a:xfrm>
          <a:prstGeom prst="rect">
            <a:avLst/>
          </a:prstGeom>
        </p:spPr>
      </p:pic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873638" y="2932914"/>
            <a:ext cx="252000" cy="421982"/>
          </a:xfrm>
          <a:prstGeom prst="rect">
            <a:avLst/>
          </a:prstGeom>
        </p:spPr>
      </p:pic>
      <p:pic>
        <p:nvPicPr>
          <p:cNvPr id="205" name="Picture 20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131057" y="2932914"/>
            <a:ext cx="252000" cy="421982"/>
          </a:xfrm>
          <a:prstGeom prst="rect">
            <a:avLst/>
          </a:prstGeom>
        </p:spPr>
      </p:pic>
      <p:pic>
        <p:nvPicPr>
          <p:cNvPr id="206" name="Picture 20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388476" y="2932914"/>
            <a:ext cx="252000" cy="421982"/>
          </a:xfrm>
          <a:prstGeom prst="rect">
            <a:avLst/>
          </a:prstGeom>
        </p:spPr>
      </p:pic>
      <p:pic>
        <p:nvPicPr>
          <p:cNvPr id="207" name="Picture 20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645895" y="2932914"/>
            <a:ext cx="252000" cy="421982"/>
          </a:xfrm>
          <a:prstGeom prst="rect">
            <a:avLst/>
          </a:prstGeom>
        </p:spPr>
      </p:pic>
      <p:pic>
        <p:nvPicPr>
          <p:cNvPr id="208" name="Picture 20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03314" y="2932914"/>
            <a:ext cx="252000" cy="421982"/>
          </a:xfrm>
          <a:prstGeom prst="rect">
            <a:avLst/>
          </a:prstGeom>
        </p:spPr>
      </p:pic>
      <p:pic>
        <p:nvPicPr>
          <p:cNvPr id="209" name="Picture 20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160733" y="2932914"/>
            <a:ext cx="252000" cy="421982"/>
          </a:xfrm>
          <a:prstGeom prst="rect">
            <a:avLst/>
          </a:prstGeom>
        </p:spPr>
      </p:pic>
      <p:pic>
        <p:nvPicPr>
          <p:cNvPr id="210" name="Picture 20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418152" y="2932914"/>
            <a:ext cx="252000" cy="421982"/>
          </a:xfrm>
          <a:prstGeom prst="rect">
            <a:avLst/>
          </a:prstGeom>
        </p:spPr>
      </p:pic>
      <p:pic>
        <p:nvPicPr>
          <p:cNvPr id="211" name="Picture 21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675571" y="2932914"/>
            <a:ext cx="252000" cy="421982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932990" y="2932914"/>
            <a:ext cx="252000" cy="421982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0409" y="2932914"/>
            <a:ext cx="252000" cy="421982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447828" y="2932914"/>
            <a:ext cx="252000" cy="421982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05247" y="2932914"/>
            <a:ext cx="252000" cy="421982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962666" y="2932914"/>
            <a:ext cx="252000" cy="421982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220085" y="2932914"/>
            <a:ext cx="252000" cy="421982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477504" y="2932914"/>
            <a:ext cx="252000" cy="421982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734923" y="2932914"/>
            <a:ext cx="252000" cy="421982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992342" y="2932914"/>
            <a:ext cx="252000" cy="421982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249761" y="2932914"/>
            <a:ext cx="252000" cy="421982"/>
          </a:xfrm>
          <a:prstGeom prst="rect">
            <a:avLst/>
          </a:prstGeom>
        </p:spPr>
      </p:pic>
      <p:pic>
        <p:nvPicPr>
          <p:cNvPr id="222" name="Picture 22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507180" y="2932914"/>
            <a:ext cx="252000" cy="421982"/>
          </a:xfrm>
          <a:prstGeom prst="rect">
            <a:avLst/>
          </a:prstGeom>
        </p:spPr>
      </p:pic>
      <p:pic>
        <p:nvPicPr>
          <p:cNvPr id="223" name="Picture 22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64599" y="2932914"/>
            <a:ext cx="252000" cy="421982"/>
          </a:xfrm>
          <a:prstGeom prst="rect">
            <a:avLst/>
          </a:prstGeom>
        </p:spPr>
      </p:pic>
      <p:pic>
        <p:nvPicPr>
          <p:cNvPr id="224" name="Picture 22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022018" y="2932914"/>
            <a:ext cx="252000" cy="421982"/>
          </a:xfrm>
          <a:prstGeom prst="rect">
            <a:avLst/>
          </a:prstGeom>
        </p:spPr>
      </p:pic>
      <p:pic>
        <p:nvPicPr>
          <p:cNvPr id="225" name="Picture 22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279437" y="2932914"/>
            <a:ext cx="252000" cy="421982"/>
          </a:xfrm>
          <a:prstGeom prst="rect">
            <a:avLst/>
          </a:prstGeom>
        </p:spPr>
      </p:pic>
      <p:pic>
        <p:nvPicPr>
          <p:cNvPr id="226" name="Picture 22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536856" y="2932914"/>
            <a:ext cx="252000" cy="421982"/>
          </a:xfrm>
          <a:prstGeom prst="rect">
            <a:avLst/>
          </a:prstGeom>
        </p:spPr>
      </p:pic>
      <p:pic>
        <p:nvPicPr>
          <p:cNvPr id="227" name="Picture 22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794275" y="2932914"/>
            <a:ext cx="252000" cy="421982"/>
          </a:xfrm>
          <a:prstGeom prst="rect">
            <a:avLst/>
          </a:prstGeom>
        </p:spPr>
      </p:pic>
      <p:pic>
        <p:nvPicPr>
          <p:cNvPr id="228" name="Picture 22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051694" y="2932914"/>
            <a:ext cx="252000" cy="421982"/>
          </a:xfrm>
          <a:prstGeom prst="rect">
            <a:avLst/>
          </a:prstGeom>
        </p:spPr>
      </p:pic>
      <p:pic>
        <p:nvPicPr>
          <p:cNvPr id="229" name="Picture 22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309113" y="2932914"/>
            <a:ext cx="252000" cy="421982"/>
          </a:xfrm>
          <a:prstGeom prst="rect">
            <a:avLst/>
          </a:prstGeom>
        </p:spPr>
      </p:pic>
      <p:pic>
        <p:nvPicPr>
          <p:cNvPr id="230" name="Picture 22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566532" y="2932914"/>
            <a:ext cx="252000" cy="421982"/>
          </a:xfrm>
          <a:prstGeom prst="rect">
            <a:avLst/>
          </a:prstGeom>
        </p:spPr>
      </p:pic>
      <p:pic>
        <p:nvPicPr>
          <p:cNvPr id="231" name="Picture 23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823951" y="2932914"/>
            <a:ext cx="252000" cy="421982"/>
          </a:xfrm>
          <a:prstGeom prst="rect">
            <a:avLst/>
          </a:prstGeom>
        </p:spPr>
      </p:pic>
      <p:pic>
        <p:nvPicPr>
          <p:cNvPr id="232" name="Picture 23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081370" y="2932914"/>
            <a:ext cx="252000" cy="421982"/>
          </a:xfrm>
          <a:prstGeom prst="rect">
            <a:avLst/>
          </a:prstGeom>
        </p:spPr>
      </p:pic>
      <p:pic>
        <p:nvPicPr>
          <p:cNvPr id="233" name="Picture 23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38789" y="2932914"/>
            <a:ext cx="252000" cy="421982"/>
          </a:xfrm>
          <a:prstGeom prst="rect">
            <a:avLst/>
          </a:prstGeom>
        </p:spPr>
      </p:pic>
      <p:pic>
        <p:nvPicPr>
          <p:cNvPr id="234" name="Picture 23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596208" y="2932914"/>
            <a:ext cx="252000" cy="421982"/>
          </a:xfrm>
          <a:prstGeom prst="rect">
            <a:avLst/>
          </a:prstGeom>
        </p:spPr>
      </p:pic>
      <p:pic>
        <p:nvPicPr>
          <p:cNvPr id="235" name="Picture 23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9772" y="3380954"/>
            <a:ext cx="252000" cy="421982"/>
          </a:xfrm>
          <a:prstGeom prst="rect">
            <a:avLst/>
          </a:prstGeom>
        </p:spPr>
      </p:pic>
      <p:pic>
        <p:nvPicPr>
          <p:cNvPr id="236" name="Picture 23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7191" y="3380954"/>
            <a:ext cx="252000" cy="421982"/>
          </a:xfrm>
          <a:prstGeom prst="rect">
            <a:avLst/>
          </a:prstGeom>
        </p:spPr>
      </p:pic>
      <p:pic>
        <p:nvPicPr>
          <p:cNvPr id="237" name="Picture 23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4610" y="3380954"/>
            <a:ext cx="252000" cy="421982"/>
          </a:xfrm>
          <a:prstGeom prst="rect">
            <a:avLst/>
          </a:prstGeom>
        </p:spPr>
      </p:pic>
      <p:pic>
        <p:nvPicPr>
          <p:cNvPr id="238" name="Picture 23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2029" y="3380954"/>
            <a:ext cx="252000" cy="421982"/>
          </a:xfrm>
          <a:prstGeom prst="rect">
            <a:avLst/>
          </a:prstGeom>
        </p:spPr>
      </p:pic>
      <p:pic>
        <p:nvPicPr>
          <p:cNvPr id="239" name="Picture 23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299448" y="3380954"/>
            <a:ext cx="252000" cy="421982"/>
          </a:xfrm>
          <a:prstGeom prst="rect">
            <a:avLst/>
          </a:prstGeom>
        </p:spPr>
      </p:pic>
      <p:pic>
        <p:nvPicPr>
          <p:cNvPr id="240" name="Picture 23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556867" y="3380954"/>
            <a:ext cx="252000" cy="421982"/>
          </a:xfrm>
          <a:prstGeom prst="rect">
            <a:avLst/>
          </a:prstGeom>
        </p:spPr>
      </p:pic>
      <p:pic>
        <p:nvPicPr>
          <p:cNvPr id="241" name="Picture 24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814286" y="3380954"/>
            <a:ext cx="252000" cy="421982"/>
          </a:xfrm>
          <a:prstGeom prst="rect">
            <a:avLst/>
          </a:prstGeom>
        </p:spPr>
      </p:pic>
      <p:pic>
        <p:nvPicPr>
          <p:cNvPr id="242" name="Picture 24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071705" y="3380954"/>
            <a:ext cx="252000" cy="421982"/>
          </a:xfrm>
          <a:prstGeom prst="rect">
            <a:avLst/>
          </a:prstGeom>
        </p:spPr>
      </p:pic>
      <p:pic>
        <p:nvPicPr>
          <p:cNvPr id="243" name="Picture 24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329124" y="3380954"/>
            <a:ext cx="252000" cy="421982"/>
          </a:xfrm>
          <a:prstGeom prst="rect">
            <a:avLst/>
          </a:prstGeom>
        </p:spPr>
      </p:pic>
      <p:pic>
        <p:nvPicPr>
          <p:cNvPr id="244" name="Picture 24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586543" y="3380954"/>
            <a:ext cx="252000" cy="421982"/>
          </a:xfrm>
          <a:prstGeom prst="rect">
            <a:avLst/>
          </a:prstGeom>
        </p:spPr>
      </p:pic>
      <p:pic>
        <p:nvPicPr>
          <p:cNvPr id="245" name="Picture 24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843962" y="3380954"/>
            <a:ext cx="252000" cy="421982"/>
          </a:xfrm>
          <a:prstGeom prst="rect">
            <a:avLst/>
          </a:prstGeom>
        </p:spPr>
      </p:pic>
      <p:pic>
        <p:nvPicPr>
          <p:cNvPr id="246" name="Picture 24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01381" y="3380954"/>
            <a:ext cx="252000" cy="421982"/>
          </a:xfrm>
          <a:prstGeom prst="rect">
            <a:avLst/>
          </a:prstGeom>
        </p:spPr>
      </p:pic>
      <p:pic>
        <p:nvPicPr>
          <p:cNvPr id="247" name="Picture 24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358800" y="3380954"/>
            <a:ext cx="252000" cy="421982"/>
          </a:xfrm>
          <a:prstGeom prst="rect">
            <a:avLst/>
          </a:prstGeom>
        </p:spPr>
      </p:pic>
      <p:pic>
        <p:nvPicPr>
          <p:cNvPr id="248" name="Picture 24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16219" y="3380954"/>
            <a:ext cx="252000" cy="421982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873638" y="3380954"/>
            <a:ext cx="252000" cy="421982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131057" y="3380954"/>
            <a:ext cx="252000" cy="421982"/>
          </a:xfrm>
          <a:prstGeom prst="rect">
            <a:avLst/>
          </a:prstGeom>
        </p:spPr>
      </p:pic>
      <p:pic>
        <p:nvPicPr>
          <p:cNvPr id="251" name="Picture 25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388476" y="3380954"/>
            <a:ext cx="252000" cy="421982"/>
          </a:xfrm>
          <a:prstGeom prst="rect">
            <a:avLst/>
          </a:prstGeom>
        </p:spPr>
      </p:pic>
      <p:pic>
        <p:nvPicPr>
          <p:cNvPr id="252" name="Picture 25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645895" y="3380954"/>
            <a:ext cx="252000" cy="421982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03314" y="3380954"/>
            <a:ext cx="252000" cy="421982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160733" y="3380954"/>
            <a:ext cx="252000" cy="421982"/>
          </a:xfrm>
          <a:prstGeom prst="rect">
            <a:avLst/>
          </a:prstGeom>
        </p:spPr>
      </p:pic>
      <p:pic>
        <p:nvPicPr>
          <p:cNvPr id="255" name="Picture 25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418152" y="3380954"/>
            <a:ext cx="252000" cy="421982"/>
          </a:xfrm>
          <a:prstGeom prst="rect">
            <a:avLst/>
          </a:prstGeom>
        </p:spPr>
      </p:pic>
      <p:pic>
        <p:nvPicPr>
          <p:cNvPr id="256" name="Picture 25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675571" y="3380954"/>
            <a:ext cx="252000" cy="421982"/>
          </a:xfrm>
          <a:prstGeom prst="rect">
            <a:avLst/>
          </a:prstGeom>
        </p:spPr>
      </p:pic>
      <p:pic>
        <p:nvPicPr>
          <p:cNvPr id="257" name="Picture 25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932990" y="3380954"/>
            <a:ext cx="252000" cy="421982"/>
          </a:xfrm>
          <a:prstGeom prst="rect">
            <a:avLst/>
          </a:prstGeom>
        </p:spPr>
      </p:pic>
      <p:pic>
        <p:nvPicPr>
          <p:cNvPr id="258" name="Picture 25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0409" y="3380954"/>
            <a:ext cx="252000" cy="421982"/>
          </a:xfrm>
          <a:prstGeom prst="rect">
            <a:avLst/>
          </a:prstGeom>
        </p:spPr>
      </p:pic>
      <p:pic>
        <p:nvPicPr>
          <p:cNvPr id="259" name="Picture 25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447828" y="3380954"/>
            <a:ext cx="252000" cy="421982"/>
          </a:xfrm>
          <a:prstGeom prst="rect">
            <a:avLst/>
          </a:prstGeom>
        </p:spPr>
      </p:pic>
      <p:pic>
        <p:nvPicPr>
          <p:cNvPr id="260" name="Picture 25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05247" y="3380954"/>
            <a:ext cx="252000" cy="421982"/>
          </a:xfrm>
          <a:prstGeom prst="rect">
            <a:avLst/>
          </a:prstGeom>
        </p:spPr>
      </p:pic>
      <p:pic>
        <p:nvPicPr>
          <p:cNvPr id="261" name="Picture 26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962666" y="3380954"/>
            <a:ext cx="252000" cy="421982"/>
          </a:xfrm>
          <a:prstGeom prst="rect">
            <a:avLst/>
          </a:prstGeom>
        </p:spPr>
      </p:pic>
      <p:pic>
        <p:nvPicPr>
          <p:cNvPr id="262" name="Picture 26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220085" y="3380954"/>
            <a:ext cx="252000" cy="421982"/>
          </a:xfrm>
          <a:prstGeom prst="rect">
            <a:avLst/>
          </a:prstGeom>
        </p:spPr>
      </p:pic>
      <p:pic>
        <p:nvPicPr>
          <p:cNvPr id="263" name="Picture 26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477504" y="3380954"/>
            <a:ext cx="252000" cy="421982"/>
          </a:xfrm>
          <a:prstGeom prst="rect">
            <a:avLst/>
          </a:prstGeom>
        </p:spPr>
      </p:pic>
      <p:pic>
        <p:nvPicPr>
          <p:cNvPr id="264" name="Picture 26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734923" y="3380954"/>
            <a:ext cx="252000" cy="421982"/>
          </a:xfrm>
          <a:prstGeom prst="rect">
            <a:avLst/>
          </a:prstGeom>
        </p:spPr>
      </p:pic>
      <p:pic>
        <p:nvPicPr>
          <p:cNvPr id="265" name="Picture 26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992342" y="3380954"/>
            <a:ext cx="252000" cy="421982"/>
          </a:xfrm>
          <a:prstGeom prst="rect">
            <a:avLst/>
          </a:prstGeom>
        </p:spPr>
      </p:pic>
      <p:pic>
        <p:nvPicPr>
          <p:cNvPr id="266" name="Picture 26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249761" y="3380954"/>
            <a:ext cx="252000" cy="421982"/>
          </a:xfrm>
          <a:prstGeom prst="rect">
            <a:avLst/>
          </a:prstGeom>
        </p:spPr>
      </p:pic>
      <p:pic>
        <p:nvPicPr>
          <p:cNvPr id="267" name="Picture 26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507180" y="3380954"/>
            <a:ext cx="252000" cy="421982"/>
          </a:xfrm>
          <a:prstGeom prst="rect">
            <a:avLst/>
          </a:prstGeom>
        </p:spPr>
      </p:pic>
      <p:pic>
        <p:nvPicPr>
          <p:cNvPr id="268" name="Picture 26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64599" y="3380954"/>
            <a:ext cx="252000" cy="421982"/>
          </a:xfrm>
          <a:prstGeom prst="rect">
            <a:avLst/>
          </a:prstGeom>
        </p:spPr>
      </p:pic>
      <p:pic>
        <p:nvPicPr>
          <p:cNvPr id="269" name="Picture 26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022018" y="3380954"/>
            <a:ext cx="252000" cy="421982"/>
          </a:xfrm>
          <a:prstGeom prst="rect">
            <a:avLst/>
          </a:prstGeom>
        </p:spPr>
      </p:pic>
      <p:pic>
        <p:nvPicPr>
          <p:cNvPr id="270" name="Picture 26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279437" y="3380954"/>
            <a:ext cx="252000" cy="421982"/>
          </a:xfrm>
          <a:prstGeom prst="rect">
            <a:avLst/>
          </a:prstGeom>
        </p:spPr>
      </p:pic>
      <p:pic>
        <p:nvPicPr>
          <p:cNvPr id="271" name="Picture 27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536856" y="3380954"/>
            <a:ext cx="252000" cy="421982"/>
          </a:xfrm>
          <a:prstGeom prst="rect">
            <a:avLst/>
          </a:prstGeom>
        </p:spPr>
      </p:pic>
      <p:pic>
        <p:nvPicPr>
          <p:cNvPr id="272" name="Picture 27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794275" y="3380954"/>
            <a:ext cx="252000" cy="421982"/>
          </a:xfrm>
          <a:prstGeom prst="rect">
            <a:avLst/>
          </a:prstGeom>
        </p:spPr>
      </p:pic>
      <p:pic>
        <p:nvPicPr>
          <p:cNvPr id="273" name="Picture 27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051694" y="3380954"/>
            <a:ext cx="252000" cy="421982"/>
          </a:xfrm>
          <a:prstGeom prst="rect">
            <a:avLst/>
          </a:prstGeom>
        </p:spPr>
      </p:pic>
      <p:pic>
        <p:nvPicPr>
          <p:cNvPr id="274" name="Picture 27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309113" y="3380954"/>
            <a:ext cx="252000" cy="421982"/>
          </a:xfrm>
          <a:prstGeom prst="rect">
            <a:avLst/>
          </a:prstGeom>
        </p:spPr>
      </p:pic>
      <p:pic>
        <p:nvPicPr>
          <p:cNvPr id="275" name="Picture 27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566532" y="3380954"/>
            <a:ext cx="252000" cy="421982"/>
          </a:xfrm>
          <a:prstGeom prst="rect">
            <a:avLst/>
          </a:prstGeom>
        </p:spPr>
      </p:pic>
      <p:pic>
        <p:nvPicPr>
          <p:cNvPr id="276" name="Picture 27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823951" y="3380954"/>
            <a:ext cx="252000" cy="421982"/>
          </a:xfrm>
          <a:prstGeom prst="rect">
            <a:avLst/>
          </a:prstGeom>
        </p:spPr>
      </p:pic>
      <p:pic>
        <p:nvPicPr>
          <p:cNvPr id="277" name="Picture 27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081370" y="3380954"/>
            <a:ext cx="252000" cy="421982"/>
          </a:xfrm>
          <a:prstGeom prst="rect">
            <a:avLst/>
          </a:prstGeom>
        </p:spPr>
      </p:pic>
      <p:pic>
        <p:nvPicPr>
          <p:cNvPr id="278" name="Picture 27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38789" y="3380954"/>
            <a:ext cx="252000" cy="421982"/>
          </a:xfrm>
          <a:prstGeom prst="rect">
            <a:avLst/>
          </a:prstGeom>
        </p:spPr>
      </p:pic>
      <p:pic>
        <p:nvPicPr>
          <p:cNvPr id="279" name="Picture 27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596208" y="3380954"/>
            <a:ext cx="252000" cy="421982"/>
          </a:xfrm>
          <a:prstGeom prst="rect">
            <a:avLst/>
          </a:prstGeom>
        </p:spPr>
      </p:pic>
      <p:pic>
        <p:nvPicPr>
          <p:cNvPr id="280" name="Picture 27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9772" y="3828994"/>
            <a:ext cx="252000" cy="421982"/>
          </a:xfrm>
          <a:prstGeom prst="rect">
            <a:avLst/>
          </a:prstGeom>
        </p:spPr>
      </p:pic>
      <p:pic>
        <p:nvPicPr>
          <p:cNvPr id="281" name="Picture 28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7191" y="3828994"/>
            <a:ext cx="252000" cy="421982"/>
          </a:xfrm>
          <a:prstGeom prst="rect">
            <a:avLst/>
          </a:prstGeom>
        </p:spPr>
      </p:pic>
      <p:pic>
        <p:nvPicPr>
          <p:cNvPr id="282" name="Picture 28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4610" y="3828994"/>
            <a:ext cx="252000" cy="421982"/>
          </a:xfrm>
          <a:prstGeom prst="rect">
            <a:avLst/>
          </a:prstGeom>
        </p:spPr>
      </p:pic>
      <p:pic>
        <p:nvPicPr>
          <p:cNvPr id="283" name="Picture 28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2029" y="3828994"/>
            <a:ext cx="252000" cy="421982"/>
          </a:xfrm>
          <a:prstGeom prst="rect">
            <a:avLst/>
          </a:prstGeom>
        </p:spPr>
      </p:pic>
      <p:pic>
        <p:nvPicPr>
          <p:cNvPr id="284" name="Picture 28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299448" y="3828994"/>
            <a:ext cx="252000" cy="421982"/>
          </a:xfrm>
          <a:prstGeom prst="rect">
            <a:avLst/>
          </a:prstGeom>
        </p:spPr>
      </p:pic>
      <p:pic>
        <p:nvPicPr>
          <p:cNvPr id="285" name="Picture 28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556867" y="3828994"/>
            <a:ext cx="252000" cy="421982"/>
          </a:xfrm>
          <a:prstGeom prst="rect">
            <a:avLst/>
          </a:prstGeom>
        </p:spPr>
      </p:pic>
      <p:pic>
        <p:nvPicPr>
          <p:cNvPr id="286" name="Picture 28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814286" y="3828994"/>
            <a:ext cx="252000" cy="421982"/>
          </a:xfrm>
          <a:prstGeom prst="rect">
            <a:avLst/>
          </a:prstGeom>
        </p:spPr>
      </p:pic>
      <p:pic>
        <p:nvPicPr>
          <p:cNvPr id="287" name="Picture 28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071705" y="3828994"/>
            <a:ext cx="252000" cy="421982"/>
          </a:xfrm>
          <a:prstGeom prst="rect">
            <a:avLst/>
          </a:prstGeom>
        </p:spPr>
      </p:pic>
      <p:pic>
        <p:nvPicPr>
          <p:cNvPr id="288" name="Picture 28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329124" y="3828994"/>
            <a:ext cx="252000" cy="421982"/>
          </a:xfrm>
          <a:prstGeom prst="rect">
            <a:avLst/>
          </a:prstGeom>
        </p:spPr>
      </p:pic>
      <p:pic>
        <p:nvPicPr>
          <p:cNvPr id="289" name="Picture 28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586543" y="3828994"/>
            <a:ext cx="252000" cy="421982"/>
          </a:xfrm>
          <a:prstGeom prst="rect">
            <a:avLst/>
          </a:prstGeom>
        </p:spPr>
      </p:pic>
      <p:pic>
        <p:nvPicPr>
          <p:cNvPr id="290" name="Picture 28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843962" y="3828994"/>
            <a:ext cx="252000" cy="421982"/>
          </a:xfrm>
          <a:prstGeom prst="rect">
            <a:avLst/>
          </a:prstGeom>
        </p:spPr>
      </p:pic>
      <p:pic>
        <p:nvPicPr>
          <p:cNvPr id="291" name="Picture 29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101381" y="3828994"/>
            <a:ext cx="252000" cy="421982"/>
          </a:xfrm>
          <a:prstGeom prst="rect">
            <a:avLst/>
          </a:prstGeom>
        </p:spPr>
      </p:pic>
      <p:pic>
        <p:nvPicPr>
          <p:cNvPr id="292" name="Picture 29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358800" y="3828994"/>
            <a:ext cx="252000" cy="421982"/>
          </a:xfrm>
          <a:prstGeom prst="rect">
            <a:avLst/>
          </a:prstGeom>
        </p:spPr>
      </p:pic>
      <p:pic>
        <p:nvPicPr>
          <p:cNvPr id="293" name="Picture 29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616219" y="3828994"/>
            <a:ext cx="252000" cy="421982"/>
          </a:xfrm>
          <a:prstGeom prst="rect">
            <a:avLst/>
          </a:prstGeom>
        </p:spPr>
      </p:pic>
      <p:pic>
        <p:nvPicPr>
          <p:cNvPr id="294" name="Picture 29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3873638" y="3828994"/>
            <a:ext cx="252000" cy="421982"/>
          </a:xfrm>
          <a:prstGeom prst="rect">
            <a:avLst/>
          </a:prstGeom>
        </p:spPr>
      </p:pic>
      <p:pic>
        <p:nvPicPr>
          <p:cNvPr id="295" name="Picture 29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131057" y="3828994"/>
            <a:ext cx="252000" cy="421982"/>
          </a:xfrm>
          <a:prstGeom prst="rect">
            <a:avLst/>
          </a:prstGeom>
        </p:spPr>
      </p:pic>
      <p:pic>
        <p:nvPicPr>
          <p:cNvPr id="296" name="Picture 29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388476" y="3828994"/>
            <a:ext cx="252000" cy="421982"/>
          </a:xfrm>
          <a:prstGeom prst="rect">
            <a:avLst/>
          </a:prstGeom>
        </p:spPr>
      </p:pic>
      <p:pic>
        <p:nvPicPr>
          <p:cNvPr id="297" name="Picture 29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645895" y="3828994"/>
            <a:ext cx="252000" cy="421982"/>
          </a:xfrm>
          <a:prstGeom prst="rect">
            <a:avLst/>
          </a:prstGeom>
        </p:spPr>
      </p:pic>
      <p:pic>
        <p:nvPicPr>
          <p:cNvPr id="298" name="Picture 29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4903314" y="3828994"/>
            <a:ext cx="252000" cy="421982"/>
          </a:xfrm>
          <a:prstGeom prst="rect">
            <a:avLst/>
          </a:prstGeom>
        </p:spPr>
      </p:pic>
      <p:pic>
        <p:nvPicPr>
          <p:cNvPr id="299" name="Picture 29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160733" y="3828994"/>
            <a:ext cx="252000" cy="421982"/>
          </a:xfrm>
          <a:prstGeom prst="rect">
            <a:avLst/>
          </a:prstGeom>
        </p:spPr>
      </p:pic>
      <p:pic>
        <p:nvPicPr>
          <p:cNvPr id="300" name="Picture 29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418152" y="3828994"/>
            <a:ext cx="252000" cy="421982"/>
          </a:xfrm>
          <a:prstGeom prst="rect">
            <a:avLst/>
          </a:prstGeom>
        </p:spPr>
      </p:pic>
      <p:pic>
        <p:nvPicPr>
          <p:cNvPr id="301" name="Picture 30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675571" y="3828994"/>
            <a:ext cx="252000" cy="421982"/>
          </a:xfrm>
          <a:prstGeom prst="rect">
            <a:avLst/>
          </a:prstGeom>
        </p:spPr>
      </p:pic>
      <p:pic>
        <p:nvPicPr>
          <p:cNvPr id="302" name="Picture 30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932990" y="3828994"/>
            <a:ext cx="252000" cy="421982"/>
          </a:xfrm>
          <a:prstGeom prst="rect">
            <a:avLst/>
          </a:prstGeom>
        </p:spPr>
      </p:pic>
      <p:pic>
        <p:nvPicPr>
          <p:cNvPr id="303" name="Picture 30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190409" y="3828994"/>
            <a:ext cx="252000" cy="421982"/>
          </a:xfrm>
          <a:prstGeom prst="rect">
            <a:avLst/>
          </a:prstGeom>
        </p:spPr>
      </p:pic>
      <p:pic>
        <p:nvPicPr>
          <p:cNvPr id="304" name="Picture 30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447828" y="3828994"/>
            <a:ext cx="252000" cy="421982"/>
          </a:xfrm>
          <a:prstGeom prst="rect">
            <a:avLst/>
          </a:prstGeom>
        </p:spPr>
      </p:pic>
      <p:pic>
        <p:nvPicPr>
          <p:cNvPr id="305" name="Picture 30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705247" y="3828994"/>
            <a:ext cx="252000" cy="421982"/>
          </a:xfrm>
          <a:prstGeom prst="rect">
            <a:avLst/>
          </a:prstGeom>
        </p:spPr>
      </p:pic>
      <p:pic>
        <p:nvPicPr>
          <p:cNvPr id="306" name="Picture 30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6962666" y="3828994"/>
            <a:ext cx="252000" cy="421982"/>
          </a:xfrm>
          <a:prstGeom prst="rect">
            <a:avLst/>
          </a:prstGeom>
        </p:spPr>
      </p:pic>
      <p:pic>
        <p:nvPicPr>
          <p:cNvPr id="307" name="Picture 30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220085" y="3828994"/>
            <a:ext cx="252000" cy="421982"/>
          </a:xfrm>
          <a:prstGeom prst="rect">
            <a:avLst/>
          </a:prstGeom>
        </p:spPr>
      </p:pic>
      <p:pic>
        <p:nvPicPr>
          <p:cNvPr id="308" name="Picture 30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477504" y="3828994"/>
            <a:ext cx="252000" cy="421982"/>
          </a:xfrm>
          <a:prstGeom prst="rect">
            <a:avLst/>
          </a:prstGeom>
        </p:spPr>
      </p:pic>
      <p:pic>
        <p:nvPicPr>
          <p:cNvPr id="309" name="Picture 30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734923" y="3828994"/>
            <a:ext cx="252000" cy="421982"/>
          </a:xfrm>
          <a:prstGeom prst="rect">
            <a:avLst/>
          </a:prstGeom>
        </p:spPr>
      </p:pic>
      <p:pic>
        <p:nvPicPr>
          <p:cNvPr id="310" name="Picture 30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992342" y="3828994"/>
            <a:ext cx="252000" cy="421982"/>
          </a:xfrm>
          <a:prstGeom prst="rect">
            <a:avLst/>
          </a:prstGeom>
        </p:spPr>
      </p:pic>
      <p:pic>
        <p:nvPicPr>
          <p:cNvPr id="311" name="Picture 31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249761" y="3828994"/>
            <a:ext cx="252000" cy="421982"/>
          </a:xfrm>
          <a:prstGeom prst="rect">
            <a:avLst/>
          </a:prstGeom>
        </p:spPr>
      </p:pic>
      <p:pic>
        <p:nvPicPr>
          <p:cNvPr id="312" name="Picture 31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507180" y="3828994"/>
            <a:ext cx="252000" cy="421982"/>
          </a:xfrm>
          <a:prstGeom prst="rect">
            <a:avLst/>
          </a:prstGeom>
        </p:spPr>
      </p:pic>
      <p:pic>
        <p:nvPicPr>
          <p:cNvPr id="313" name="Picture 31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8764599" y="3828994"/>
            <a:ext cx="252000" cy="421982"/>
          </a:xfrm>
          <a:prstGeom prst="rect">
            <a:avLst/>
          </a:prstGeom>
        </p:spPr>
      </p:pic>
      <p:pic>
        <p:nvPicPr>
          <p:cNvPr id="314" name="Picture 31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022018" y="3828994"/>
            <a:ext cx="252000" cy="421982"/>
          </a:xfrm>
          <a:prstGeom prst="rect">
            <a:avLst/>
          </a:prstGeom>
        </p:spPr>
      </p:pic>
      <p:pic>
        <p:nvPicPr>
          <p:cNvPr id="315" name="Picture 31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279437" y="3828994"/>
            <a:ext cx="252000" cy="421982"/>
          </a:xfrm>
          <a:prstGeom prst="rect">
            <a:avLst/>
          </a:prstGeom>
        </p:spPr>
      </p:pic>
      <p:pic>
        <p:nvPicPr>
          <p:cNvPr id="316" name="Picture 31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536856" y="3828994"/>
            <a:ext cx="252000" cy="421982"/>
          </a:xfrm>
          <a:prstGeom prst="rect">
            <a:avLst/>
          </a:prstGeom>
        </p:spPr>
      </p:pic>
      <p:pic>
        <p:nvPicPr>
          <p:cNvPr id="317" name="Picture 31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9794275" y="3828994"/>
            <a:ext cx="252000" cy="421982"/>
          </a:xfrm>
          <a:prstGeom prst="rect">
            <a:avLst/>
          </a:prstGeom>
        </p:spPr>
      </p:pic>
      <p:pic>
        <p:nvPicPr>
          <p:cNvPr id="318" name="Picture 31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051694" y="3828994"/>
            <a:ext cx="252000" cy="421982"/>
          </a:xfrm>
          <a:prstGeom prst="rect">
            <a:avLst/>
          </a:prstGeom>
        </p:spPr>
      </p:pic>
      <p:pic>
        <p:nvPicPr>
          <p:cNvPr id="319" name="Picture 31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309113" y="3828994"/>
            <a:ext cx="252000" cy="421982"/>
          </a:xfrm>
          <a:prstGeom prst="rect">
            <a:avLst/>
          </a:prstGeom>
        </p:spPr>
      </p:pic>
      <p:pic>
        <p:nvPicPr>
          <p:cNvPr id="320" name="Picture 31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566532" y="3828994"/>
            <a:ext cx="252000" cy="421982"/>
          </a:xfrm>
          <a:prstGeom prst="rect">
            <a:avLst/>
          </a:prstGeom>
        </p:spPr>
      </p:pic>
      <p:pic>
        <p:nvPicPr>
          <p:cNvPr id="321" name="Picture 32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823951" y="3828994"/>
            <a:ext cx="252000" cy="421982"/>
          </a:xfrm>
          <a:prstGeom prst="rect">
            <a:avLst/>
          </a:prstGeom>
        </p:spPr>
      </p:pic>
      <p:pic>
        <p:nvPicPr>
          <p:cNvPr id="322" name="Picture 32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081370" y="3828994"/>
            <a:ext cx="252000" cy="421982"/>
          </a:xfrm>
          <a:prstGeom prst="rect">
            <a:avLst/>
          </a:prstGeom>
        </p:spPr>
      </p:pic>
      <p:pic>
        <p:nvPicPr>
          <p:cNvPr id="323" name="Picture 32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338789" y="3828994"/>
            <a:ext cx="252000" cy="421982"/>
          </a:xfrm>
          <a:prstGeom prst="rect">
            <a:avLst/>
          </a:prstGeom>
        </p:spPr>
      </p:pic>
      <p:pic>
        <p:nvPicPr>
          <p:cNvPr id="324" name="Picture 32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1596208" y="3828994"/>
            <a:ext cx="252000" cy="421982"/>
          </a:xfrm>
          <a:prstGeom prst="rect">
            <a:avLst/>
          </a:prstGeom>
        </p:spPr>
      </p:pic>
      <p:pic>
        <p:nvPicPr>
          <p:cNvPr id="325" name="Picture 32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69772" y="4277034"/>
            <a:ext cx="252000" cy="421982"/>
          </a:xfrm>
          <a:prstGeom prst="rect">
            <a:avLst/>
          </a:prstGeom>
        </p:spPr>
      </p:pic>
      <p:pic>
        <p:nvPicPr>
          <p:cNvPr id="326" name="Picture 325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527191" y="4277034"/>
            <a:ext cx="252000" cy="421982"/>
          </a:xfrm>
          <a:prstGeom prst="rect">
            <a:avLst/>
          </a:prstGeom>
        </p:spPr>
      </p:pic>
      <p:pic>
        <p:nvPicPr>
          <p:cNvPr id="327" name="Picture 326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784610" y="4277034"/>
            <a:ext cx="252000" cy="421982"/>
          </a:xfrm>
          <a:prstGeom prst="rect">
            <a:avLst/>
          </a:prstGeom>
        </p:spPr>
      </p:pic>
      <p:pic>
        <p:nvPicPr>
          <p:cNvPr id="328" name="Picture 327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042029" y="4277034"/>
            <a:ext cx="252000" cy="421982"/>
          </a:xfrm>
          <a:prstGeom prst="rect">
            <a:avLst/>
          </a:prstGeom>
        </p:spPr>
      </p:pic>
      <p:pic>
        <p:nvPicPr>
          <p:cNvPr id="329" name="Picture 328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299448" y="4277034"/>
            <a:ext cx="252000" cy="421982"/>
          </a:xfrm>
          <a:prstGeom prst="rect">
            <a:avLst/>
          </a:prstGeom>
        </p:spPr>
      </p:pic>
      <p:pic>
        <p:nvPicPr>
          <p:cNvPr id="330" name="Picture 329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556867" y="4277034"/>
            <a:ext cx="252000" cy="421982"/>
          </a:xfrm>
          <a:prstGeom prst="rect">
            <a:avLst/>
          </a:prstGeom>
        </p:spPr>
      </p:pic>
      <p:pic>
        <p:nvPicPr>
          <p:cNvPr id="331" name="Picture 330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1814286" y="4277034"/>
            <a:ext cx="252000" cy="421982"/>
          </a:xfrm>
          <a:prstGeom prst="rect">
            <a:avLst/>
          </a:prstGeom>
        </p:spPr>
      </p:pic>
      <p:pic>
        <p:nvPicPr>
          <p:cNvPr id="332" name="Picture 331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071705" y="4277034"/>
            <a:ext cx="252000" cy="421982"/>
          </a:xfrm>
          <a:prstGeom prst="rect">
            <a:avLst/>
          </a:prstGeom>
        </p:spPr>
      </p:pic>
      <p:pic>
        <p:nvPicPr>
          <p:cNvPr id="333" name="Picture 332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329124" y="4277034"/>
            <a:ext cx="252000" cy="421982"/>
          </a:xfrm>
          <a:prstGeom prst="rect">
            <a:avLst/>
          </a:prstGeom>
        </p:spPr>
      </p:pic>
      <p:pic>
        <p:nvPicPr>
          <p:cNvPr id="334" name="Picture 333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586543" y="4277034"/>
            <a:ext cx="252000" cy="421982"/>
          </a:xfrm>
          <a:prstGeom prst="rect">
            <a:avLst/>
          </a:prstGeom>
        </p:spPr>
      </p:pic>
      <p:pic>
        <p:nvPicPr>
          <p:cNvPr id="335" name="Picture 334"/>
          <p:cNvPicPr>
            <a:picLocks noChangeAspect="1"/>
          </p:cNvPicPr>
          <p:nvPr/>
        </p:nvPicPr>
        <p:blipFill rotWithShape="1">
          <a:blip r:embed="rId2"/>
          <a:srcRect l="49579" t="20281" r="29178" b="16479"/>
          <a:stretch/>
        </p:blipFill>
        <p:spPr>
          <a:xfrm>
            <a:off x="2843962" y="4277034"/>
            <a:ext cx="252000" cy="421982"/>
          </a:xfrm>
          <a:prstGeom prst="rect">
            <a:avLst/>
          </a:prstGeom>
        </p:spPr>
      </p:pic>
      <p:pic>
        <p:nvPicPr>
          <p:cNvPr id="352" name="Picture 35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358800" y="4275128"/>
            <a:ext cx="252000" cy="425793"/>
          </a:xfrm>
          <a:prstGeom prst="rect">
            <a:avLst/>
          </a:prstGeom>
        </p:spPr>
      </p:pic>
      <p:pic>
        <p:nvPicPr>
          <p:cNvPr id="353" name="Picture 35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112219" y="4273223"/>
            <a:ext cx="252000" cy="425793"/>
          </a:xfrm>
          <a:prstGeom prst="rect">
            <a:avLst/>
          </a:prstGeom>
        </p:spPr>
      </p:pic>
      <p:pic>
        <p:nvPicPr>
          <p:cNvPr id="354" name="Picture 35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614982" y="4273223"/>
            <a:ext cx="252000" cy="425793"/>
          </a:xfrm>
          <a:prstGeom prst="rect">
            <a:avLst/>
          </a:prstGeom>
        </p:spPr>
      </p:pic>
      <p:pic>
        <p:nvPicPr>
          <p:cNvPr id="355" name="Picture 35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3871164" y="4271318"/>
            <a:ext cx="252000" cy="425793"/>
          </a:xfrm>
          <a:prstGeom prst="rect">
            <a:avLst/>
          </a:prstGeom>
        </p:spPr>
      </p:pic>
      <p:pic>
        <p:nvPicPr>
          <p:cNvPr id="356" name="Picture 35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127346" y="4269413"/>
            <a:ext cx="252000" cy="425793"/>
          </a:xfrm>
          <a:prstGeom prst="rect">
            <a:avLst/>
          </a:prstGeom>
        </p:spPr>
      </p:pic>
      <p:pic>
        <p:nvPicPr>
          <p:cNvPr id="357" name="Picture 35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383528" y="4267508"/>
            <a:ext cx="252000" cy="425793"/>
          </a:xfrm>
          <a:prstGeom prst="rect">
            <a:avLst/>
          </a:prstGeom>
        </p:spPr>
      </p:pic>
      <p:pic>
        <p:nvPicPr>
          <p:cNvPr id="358" name="Picture 357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639710" y="4265603"/>
            <a:ext cx="252000" cy="425793"/>
          </a:xfrm>
          <a:prstGeom prst="rect">
            <a:avLst/>
          </a:prstGeom>
        </p:spPr>
      </p:pic>
      <p:pic>
        <p:nvPicPr>
          <p:cNvPr id="359" name="Picture 358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4895892" y="4263698"/>
            <a:ext cx="252000" cy="425793"/>
          </a:xfrm>
          <a:prstGeom prst="rect">
            <a:avLst/>
          </a:prstGeom>
        </p:spPr>
      </p:pic>
      <p:pic>
        <p:nvPicPr>
          <p:cNvPr id="360" name="Picture 359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152074" y="4261793"/>
            <a:ext cx="252000" cy="425793"/>
          </a:xfrm>
          <a:prstGeom prst="rect">
            <a:avLst/>
          </a:prstGeom>
        </p:spPr>
      </p:pic>
      <p:pic>
        <p:nvPicPr>
          <p:cNvPr id="361" name="Picture 360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408256" y="4259888"/>
            <a:ext cx="252000" cy="425793"/>
          </a:xfrm>
          <a:prstGeom prst="rect">
            <a:avLst/>
          </a:prstGeom>
        </p:spPr>
      </p:pic>
      <p:pic>
        <p:nvPicPr>
          <p:cNvPr id="362" name="Picture 361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664438" y="4257983"/>
            <a:ext cx="252000" cy="425793"/>
          </a:xfrm>
          <a:prstGeom prst="rect">
            <a:avLst/>
          </a:prstGeom>
        </p:spPr>
      </p:pic>
      <p:pic>
        <p:nvPicPr>
          <p:cNvPr id="363" name="Picture 362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5920620" y="4256078"/>
            <a:ext cx="252000" cy="425793"/>
          </a:xfrm>
          <a:prstGeom prst="rect">
            <a:avLst/>
          </a:prstGeom>
        </p:spPr>
      </p:pic>
      <p:pic>
        <p:nvPicPr>
          <p:cNvPr id="364" name="Picture 363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176802" y="4254173"/>
            <a:ext cx="252000" cy="425793"/>
          </a:xfrm>
          <a:prstGeom prst="rect">
            <a:avLst/>
          </a:prstGeom>
        </p:spPr>
      </p:pic>
      <p:pic>
        <p:nvPicPr>
          <p:cNvPr id="365" name="Picture 364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432984" y="4252268"/>
            <a:ext cx="252000" cy="425793"/>
          </a:xfrm>
          <a:prstGeom prst="rect">
            <a:avLst/>
          </a:prstGeom>
        </p:spPr>
      </p:pic>
      <p:pic>
        <p:nvPicPr>
          <p:cNvPr id="366" name="Picture 365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689166" y="4250363"/>
            <a:ext cx="252000" cy="425793"/>
          </a:xfrm>
          <a:prstGeom prst="rect">
            <a:avLst/>
          </a:prstGeom>
        </p:spPr>
      </p:pic>
      <p:pic>
        <p:nvPicPr>
          <p:cNvPr id="367" name="Picture 366"/>
          <p:cNvPicPr>
            <a:picLocks noChangeAspect="1"/>
          </p:cNvPicPr>
          <p:nvPr/>
        </p:nvPicPr>
        <p:blipFill rotWithShape="1">
          <a:blip r:embed="rId2"/>
          <a:srcRect l="20730" t="20281" r="58217" b="16479"/>
          <a:stretch/>
        </p:blipFill>
        <p:spPr>
          <a:xfrm>
            <a:off x="6945348" y="4248458"/>
            <a:ext cx="252000" cy="425793"/>
          </a:xfrm>
          <a:prstGeom prst="rect">
            <a:avLst/>
          </a:prstGeom>
        </p:spPr>
      </p:pic>
      <p:pic>
        <p:nvPicPr>
          <p:cNvPr id="368" name="Picture 36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0979" t="13992" r="40659" b="49991"/>
          <a:stretch/>
        </p:blipFill>
        <p:spPr>
          <a:xfrm>
            <a:off x="4062200" y="916548"/>
            <a:ext cx="894654" cy="987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6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" tmFilter="0, 0; .2, .5; .8, .5; 1, 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" autoRev="1" fill="hold"/>
                                        <p:tgtEl>
                                          <p:spTgt spid="3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100"/>
                            </p:stCondLst>
                            <p:childTnLst>
                              <p:par>
                                <p:cTn id="1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" tmFilter="0, 0; .2, .5; .8, .5; 1, 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50" autoRev="1" fill="hold"/>
                                        <p:tgtEl>
                                          <p:spTgt spid="3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00"/>
                            </p:stCondLst>
                            <p:childTnLst>
                              <p:par>
                                <p:cTn id="1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" tmFilter="0, 0; .2, .5; .8, .5; 1, 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" autoRev="1" fill="hold"/>
                                        <p:tgtEl>
                                          <p:spTgt spid="3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300"/>
                            </p:stCondLst>
                            <p:childTnLst>
                              <p:par>
                                <p:cTn id="2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0" tmFilter="0, 0; .2, .5; .8, .5; 1, 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" autoRev="1" fill="hold"/>
                                        <p:tgtEl>
                                          <p:spTgt spid="3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00"/>
                            </p:stCondLst>
                            <p:childTnLst>
                              <p:par>
                                <p:cTn id="2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" tmFilter="0, 0; .2, .5; .8, .5; 1, 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50" autoRev="1" fill="hold"/>
                                        <p:tgtEl>
                                          <p:spTgt spid="3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100" tmFilter="0, 0; .2, .5; .8, .5; 1, 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" autoRev="1" fill="hold"/>
                                        <p:tgtEl>
                                          <p:spTgt spid="3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600"/>
                            </p:stCondLst>
                            <p:childTnLst>
                              <p:par>
                                <p:cTn id="3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" tmFilter="0, 0; .2, .5; .8, .5; 1, 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50" autoRev="1" fill="hold"/>
                                        <p:tgtEl>
                                          <p:spTgt spid="3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00"/>
                            </p:stCondLst>
                            <p:childTnLst>
                              <p:par>
                                <p:cTn id="3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" tmFilter="0, 0; .2, .5; .8, .5; 1, 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50" autoRev="1" fill="hold"/>
                                        <p:tgtEl>
                                          <p:spTgt spid="3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" tmFilter="0, 0; .2, .5; .8, .5; 1, 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" autoRev="1" fill="hold"/>
                                        <p:tgtEl>
                                          <p:spTgt spid="3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9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" tmFilter="0, 0; .2, .5; .8, .5; 1, 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" autoRev="1" fill="hold"/>
                                        <p:tgtEl>
                                          <p:spTgt spid="36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" tmFilter="0, 0; .2, .5; .8, .5; 1, 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50" autoRev="1" fill="hold"/>
                                        <p:tgtEl>
                                          <p:spTgt spid="36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00"/>
                            </p:stCondLst>
                            <p:childTnLst>
                              <p:par>
                                <p:cTn id="5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" tmFilter="0, 0; .2, .5; .8, .5; 1, 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" autoRev="1" fill="hold"/>
                                        <p:tgtEl>
                                          <p:spTgt spid="3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"/>
                            </p:stCondLst>
                            <p:childTnLst>
                              <p:par>
                                <p:cTn id="5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" tmFilter="0, 0; .2, .5; .8, .5; 1, 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" autoRev="1" fill="hold"/>
                                        <p:tgtEl>
                                          <p:spTgt spid="3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300"/>
                            </p:stCondLst>
                            <p:childTnLst>
                              <p:par>
                                <p:cTn id="6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" tmFilter="0, 0; .2, .5; .8, .5; 1, 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50" autoRev="1" fill="hold"/>
                                        <p:tgtEl>
                                          <p:spTgt spid="3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4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100" tmFilter="0, 0; .2, .5; .8, .5; 1, 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" autoRev="1" fill="hold"/>
                                        <p:tgtEl>
                                          <p:spTgt spid="36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500"/>
                            </p:stCondLst>
                            <p:childTnLst>
                              <p:par>
                                <p:cTn id="7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" tmFilter="0, 0; .2, .5; .8, .5; 1, 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50" autoRev="1" fill="hold"/>
                                        <p:tgtEl>
                                          <p:spTgt spid="3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Freeform 2"/>
          <p:cNvSpPr/>
          <p:nvPr/>
        </p:nvSpPr>
        <p:spPr>
          <a:xfrm rot="1592261">
            <a:off x="3434970" y="-706733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2" name="Freeform 171"/>
          <p:cNvSpPr/>
          <p:nvPr/>
        </p:nvSpPr>
        <p:spPr>
          <a:xfrm rot="1592261">
            <a:off x="4650626" y="-830779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3" name="Freeform 172"/>
          <p:cNvSpPr/>
          <p:nvPr/>
        </p:nvSpPr>
        <p:spPr>
          <a:xfrm rot="1592261">
            <a:off x="5866282" y="-954825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4" name="Freeform 173"/>
          <p:cNvSpPr/>
          <p:nvPr/>
        </p:nvSpPr>
        <p:spPr>
          <a:xfrm rot="1592261">
            <a:off x="7081938" y="-1078871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5" name="Freeform 174"/>
          <p:cNvSpPr/>
          <p:nvPr/>
        </p:nvSpPr>
        <p:spPr>
          <a:xfrm rot="1592261">
            <a:off x="8297594" y="-1202917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6" name="Freeform 175"/>
          <p:cNvSpPr/>
          <p:nvPr/>
        </p:nvSpPr>
        <p:spPr>
          <a:xfrm rot="1592261">
            <a:off x="9513250" y="-1326963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7" name="Freeform 176"/>
          <p:cNvSpPr/>
          <p:nvPr/>
        </p:nvSpPr>
        <p:spPr>
          <a:xfrm rot="1592261">
            <a:off x="10728906" y="-1451009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8" name="Freeform 177"/>
          <p:cNvSpPr/>
          <p:nvPr/>
        </p:nvSpPr>
        <p:spPr>
          <a:xfrm rot="1592261">
            <a:off x="11516105" y="-1060389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9" name="Freeform 178"/>
          <p:cNvSpPr/>
          <p:nvPr/>
        </p:nvSpPr>
        <p:spPr>
          <a:xfrm rot="1592261">
            <a:off x="12303304" y="-669769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0" name="Freeform 179"/>
          <p:cNvSpPr/>
          <p:nvPr/>
        </p:nvSpPr>
        <p:spPr>
          <a:xfrm rot="1592261">
            <a:off x="13090503" y="-279149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1" name="Freeform 180"/>
          <p:cNvSpPr/>
          <p:nvPr/>
        </p:nvSpPr>
        <p:spPr>
          <a:xfrm rot="1592261">
            <a:off x="13877702" y="111471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2" name="Freeform 181"/>
          <p:cNvSpPr/>
          <p:nvPr/>
        </p:nvSpPr>
        <p:spPr>
          <a:xfrm rot="1592261">
            <a:off x="14664901" y="502091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3" name="Freeform 182"/>
          <p:cNvSpPr/>
          <p:nvPr/>
        </p:nvSpPr>
        <p:spPr>
          <a:xfrm rot="1592261">
            <a:off x="15452100" y="892711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4" name="Freeform 183"/>
          <p:cNvSpPr/>
          <p:nvPr/>
        </p:nvSpPr>
        <p:spPr>
          <a:xfrm rot="1592261">
            <a:off x="2219314" y="-1031782"/>
            <a:ext cx="389289" cy="654232"/>
          </a:xfrm>
          <a:custGeom>
            <a:avLst/>
            <a:gdLst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673 h 1887101"/>
              <a:gd name="connsiteX1" fmla="*/ 34454 w 1226437"/>
              <a:gd name="connsiteY1" fmla="*/ 1127724 h 1887101"/>
              <a:gd name="connsiteX2" fmla="*/ 119514 w 1226437"/>
              <a:gd name="connsiteY2" fmla="*/ 1680617 h 1887101"/>
              <a:gd name="connsiteX3" fmla="*/ 544816 w 1226437"/>
              <a:gd name="connsiteY3" fmla="*/ 1882636 h 1887101"/>
              <a:gd name="connsiteX4" fmla="*/ 1065812 w 1226437"/>
              <a:gd name="connsiteY4" fmla="*/ 1776310 h 1887101"/>
              <a:gd name="connsiteX5" fmla="*/ 1204035 w 1226437"/>
              <a:gd name="connsiteY5" fmla="*/ 1297845 h 1887101"/>
              <a:gd name="connsiteX6" fmla="*/ 619244 w 1226437"/>
              <a:gd name="connsiteY6" fmla="*/ 673 h 1887101"/>
              <a:gd name="connsiteX0" fmla="*/ 619244 w 1226437"/>
              <a:gd name="connsiteY0" fmla="*/ 0 h 1886428"/>
              <a:gd name="connsiteX1" fmla="*/ 34454 w 1226437"/>
              <a:gd name="connsiteY1" fmla="*/ 1127051 h 1886428"/>
              <a:gd name="connsiteX2" fmla="*/ 119514 w 1226437"/>
              <a:gd name="connsiteY2" fmla="*/ 1679944 h 1886428"/>
              <a:gd name="connsiteX3" fmla="*/ 544816 w 1226437"/>
              <a:gd name="connsiteY3" fmla="*/ 1881963 h 1886428"/>
              <a:gd name="connsiteX4" fmla="*/ 1065812 w 1226437"/>
              <a:gd name="connsiteY4" fmla="*/ 1775637 h 1886428"/>
              <a:gd name="connsiteX5" fmla="*/ 1204035 w 1226437"/>
              <a:gd name="connsiteY5" fmla="*/ 1297172 h 1886428"/>
              <a:gd name="connsiteX6" fmla="*/ 619244 w 1226437"/>
              <a:gd name="connsiteY6" fmla="*/ 0 h 18864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26437" h="1886428">
                <a:moveTo>
                  <a:pt x="619244" y="0"/>
                </a:moveTo>
                <a:cubicBezTo>
                  <a:pt x="409904" y="275962"/>
                  <a:pt x="117742" y="847060"/>
                  <a:pt x="34454" y="1127051"/>
                </a:cubicBezTo>
                <a:cubicBezTo>
                  <a:pt x="-48834" y="1407042"/>
                  <a:pt x="34454" y="1554125"/>
                  <a:pt x="119514" y="1679944"/>
                </a:cubicBezTo>
                <a:cubicBezTo>
                  <a:pt x="204574" y="1805763"/>
                  <a:pt x="387100" y="1866014"/>
                  <a:pt x="544816" y="1881963"/>
                </a:cubicBezTo>
                <a:cubicBezTo>
                  <a:pt x="702532" y="1897912"/>
                  <a:pt x="955942" y="1873102"/>
                  <a:pt x="1065812" y="1775637"/>
                </a:cubicBezTo>
                <a:cubicBezTo>
                  <a:pt x="1175682" y="1678172"/>
                  <a:pt x="1271375" y="1596656"/>
                  <a:pt x="1204035" y="1297172"/>
                </a:cubicBezTo>
                <a:cubicBezTo>
                  <a:pt x="1136696" y="997688"/>
                  <a:pt x="923355" y="413561"/>
                  <a:pt x="619244" y="0"/>
                </a:cubicBezTo>
                <a:close/>
              </a:path>
            </a:pathLst>
          </a:cu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-2041451" y="6858000"/>
            <a:ext cx="18564446" cy="7474688"/>
          </a:xfrm>
          <a:prstGeom prst="rect">
            <a:avLst/>
          </a:prstGeom>
          <a:solidFill>
            <a:srgbClr val="0B52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1294118" y="2696110"/>
            <a:ext cx="96330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Subtropisk klima med overvejende fladt landbrugsjord, som regelmæssigt udsættes for </a:t>
            </a:r>
            <a:r>
              <a:rPr lang="da-DK" sz="32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oversvømmelser</a:t>
            </a:r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fra Monsunen – et kraftigt vejrsystem, der opstår omkring ækvator.</a:t>
            </a:r>
            <a:endParaRPr lang="en-GB" sz="3200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140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-0.38659 0.86782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36" y="4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7201 1.31736 " pathEditMode="relative" rAng="0" ptsTypes="AA">
                                      <p:cBhvr>
                                        <p:cTn id="9" dur="7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00"/>
                            </p:stCondLst>
                            <p:childTnLst>
                              <p:par>
                                <p:cTn id="11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55469 1.26667 " pathEditMode="relative" rAng="0" ptsTypes="AA">
                                      <p:cBhvr>
                                        <p:cTn id="12" dur="40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34" y="6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00"/>
                            </p:stCondLst>
                            <p:childTnLst>
                              <p:par>
                                <p:cTn id="14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56888 1.30324 " pathEditMode="relative" rAng="0" ptsTypes="AA">
                                      <p:cBhvr>
                                        <p:cTn id="15" dur="6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1" y="65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00"/>
                            </p:stCondLst>
                            <p:childTnLst>
                              <p:par>
                                <p:cTn id="17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22222E-6 L -0.54296 1.22246 " pathEditMode="relative" rAng="0" ptsTypes="AA">
                                      <p:cBhvr>
                                        <p:cTn id="18" dur="8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148" y="61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7201 1.31736 " pathEditMode="relative" rAng="0" ptsTypes="AA">
                                      <p:cBhvr>
                                        <p:cTn id="21" dur="3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7201 1.31736 " pathEditMode="relative" rAng="0" ptsTypes="AA">
                                      <p:cBhvr>
                                        <p:cTn id="24" dur="6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900"/>
                            </p:stCondLst>
                            <p:childTnLst>
                              <p:par>
                                <p:cTn id="26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0.54505 1.24652 " pathEditMode="relative" rAng="0" ptsTypes="AA">
                                      <p:cBhvr>
                                        <p:cTn id="27" dur="4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253" y="6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300"/>
                            </p:stCondLst>
                            <p:childTnLst>
                              <p:par>
                                <p:cTn id="29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7201 1.3173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800"/>
                            </p:stCondLst>
                            <p:childTnLst>
                              <p:par>
                                <p:cTn id="32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7 L -0.52644 1.19282 " pathEditMode="relative" rAng="0" ptsTypes="AA">
                                      <p:cBhvr>
                                        <p:cTn id="33" dur="7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59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1.11111E-6 L -0.572 1.31736 " pathEditMode="relative" rAng="0" ptsTypes="AA">
                                      <p:cBhvr>
                                        <p:cTn id="36" dur="6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100"/>
                            </p:stCondLst>
                            <p:childTnLst>
                              <p:par>
                                <p:cTn id="38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7201 1.31736 " pathEditMode="relative" rAng="0" ptsTypes="AA">
                                      <p:cBhvr>
                                        <p:cTn id="39" dur="3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400"/>
                            </p:stCondLst>
                            <p:childTnLst>
                              <p:par>
                                <p:cTn id="41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7201 1.31736 " pathEditMode="relative" rAng="0" ptsTypes="AA">
                                      <p:cBhvr>
                                        <p:cTn id="42" dur="8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607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00"/>
                            </p:stCondLst>
                            <p:childTnLst>
                              <p:par>
                                <p:cTn id="44" presetID="42" presetClass="pat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13 0.03125 L -0.54987 1.3486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94" y="6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59259E-6 L -0.02331 -0.88912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44468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  <p:bldP spid="178" grpId="0" animBg="1"/>
      <p:bldP spid="179" grpId="0" animBg="1"/>
      <p:bldP spid="180" grpId="0" animBg="1"/>
      <p:bldP spid="181" grpId="0" animBg="1"/>
      <p:bldP spid="182" grpId="0" animBg="1"/>
      <p:bldP spid="183" grpId="0" animBg="1"/>
      <p:bldP spid="184" grpId="0" animBg="1"/>
      <p:bldP spid="4" grpId="0" animBg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90299" y="193069"/>
            <a:ext cx="11840739" cy="6495407"/>
            <a:chOff x="190299" y="193069"/>
            <a:chExt cx="11840739" cy="6495407"/>
          </a:xfrm>
        </p:grpSpPr>
        <p:sp>
          <p:nvSpPr>
            <p:cNvPr id="21" name="Rectangle 20"/>
            <p:cNvSpPr/>
            <p:nvPr/>
          </p:nvSpPr>
          <p:spPr>
            <a:xfrm>
              <a:off x="190299" y="765849"/>
              <a:ext cx="11840739" cy="5922627"/>
            </a:xfrm>
            <a:prstGeom prst="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35068" y="193069"/>
              <a:ext cx="3611139" cy="1043672"/>
            </a:xfrm>
            <a:prstGeom prst="round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Fakta </a:t>
              </a:r>
              <a:r>
                <a:rPr lang="en-GB" sz="2400" dirty="0" smtClean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 Spedalskhed</a:t>
              </a:r>
            </a:p>
            <a:p>
              <a:pPr algn="ctr"/>
              <a:endPara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815" y="1668936"/>
            <a:ext cx="1731189" cy="404007"/>
            <a:chOff x="1304071" y="3637637"/>
            <a:chExt cx="1731189" cy="404007"/>
          </a:xfrm>
        </p:grpSpPr>
        <p:sp>
          <p:nvSpPr>
            <p:cNvPr id="25" name="Rounded Rectangle 24"/>
            <p:cNvSpPr/>
            <p:nvPr/>
          </p:nvSpPr>
          <p:spPr>
            <a:xfrm rot="19024495">
              <a:off x="1304071" y="3637637"/>
              <a:ext cx="1731189" cy="404007"/>
            </a:xfrm>
            <a:prstGeom prst="roundRect">
              <a:avLst>
                <a:gd name="adj" fmla="val 50000"/>
              </a:avLst>
            </a:prstGeom>
            <a:solidFill>
              <a:srgbClr val="0B52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Oval 5"/>
            <p:cNvSpPr/>
            <p:nvPr/>
          </p:nvSpPr>
          <p:spPr>
            <a:xfrm rot="19024495">
              <a:off x="2059662" y="3748427"/>
              <a:ext cx="180000" cy="180000"/>
            </a:xfrm>
            <a:prstGeom prst="ellipse">
              <a:avLst/>
            </a:prstGeom>
            <a:solidFill>
              <a:srgbClr val="9502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945621" y="2979138"/>
            <a:ext cx="1731189" cy="404007"/>
            <a:chOff x="1304071" y="3637637"/>
            <a:chExt cx="1731189" cy="404007"/>
          </a:xfrm>
        </p:grpSpPr>
        <p:sp>
          <p:nvSpPr>
            <p:cNvPr id="32" name="Rounded Rectangle 31"/>
            <p:cNvSpPr/>
            <p:nvPr/>
          </p:nvSpPr>
          <p:spPr>
            <a:xfrm rot="19024495">
              <a:off x="1304071" y="3637637"/>
              <a:ext cx="1731189" cy="404007"/>
            </a:xfrm>
            <a:prstGeom prst="roundRect">
              <a:avLst>
                <a:gd name="adj" fmla="val 50000"/>
              </a:avLst>
            </a:prstGeom>
            <a:solidFill>
              <a:srgbClr val="0B52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/>
            <p:cNvSpPr/>
            <p:nvPr/>
          </p:nvSpPr>
          <p:spPr>
            <a:xfrm rot="19024495">
              <a:off x="2059662" y="3748427"/>
              <a:ext cx="180000" cy="180000"/>
            </a:xfrm>
            <a:prstGeom prst="ellipse">
              <a:avLst/>
            </a:prstGeom>
            <a:solidFill>
              <a:srgbClr val="9502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509153" y="4039481"/>
            <a:ext cx="1731189" cy="404007"/>
            <a:chOff x="1304071" y="3637637"/>
            <a:chExt cx="1731189" cy="404007"/>
          </a:xfrm>
        </p:grpSpPr>
        <p:sp>
          <p:nvSpPr>
            <p:cNvPr id="35" name="Rounded Rectangle 34"/>
            <p:cNvSpPr/>
            <p:nvPr/>
          </p:nvSpPr>
          <p:spPr>
            <a:xfrm rot="19024495">
              <a:off x="1304071" y="3637637"/>
              <a:ext cx="1731189" cy="404007"/>
            </a:xfrm>
            <a:prstGeom prst="roundRect">
              <a:avLst>
                <a:gd name="adj" fmla="val 50000"/>
              </a:avLst>
            </a:prstGeom>
            <a:solidFill>
              <a:srgbClr val="0B52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6" name="Oval 35"/>
            <p:cNvSpPr/>
            <p:nvPr/>
          </p:nvSpPr>
          <p:spPr>
            <a:xfrm rot="19024495">
              <a:off x="2059662" y="3748427"/>
              <a:ext cx="180000" cy="180000"/>
            </a:xfrm>
            <a:prstGeom prst="ellipse">
              <a:avLst/>
            </a:prstGeom>
            <a:solidFill>
              <a:srgbClr val="9502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361953" y="5130706"/>
            <a:ext cx="1731189" cy="404007"/>
            <a:chOff x="1304071" y="3637637"/>
            <a:chExt cx="1731189" cy="404007"/>
          </a:xfrm>
        </p:grpSpPr>
        <p:sp>
          <p:nvSpPr>
            <p:cNvPr id="38" name="Rounded Rectangle 37"/>
            <p:cNvSpPr/>
            <p:nvPr/>
          </p:nvSpPr>
          <p:spPr>
            <a:xfrm rot="19024495">
              <a:off x="1304071" y="3637637"/>
              <a:ext cx="1731189" cy="404007"/>
            </a:xfrm>
            <a:prstGeom prst="roundRect">
              <a:avLst>
                <a:gd name="adj" fmla="val 50000"/>
              </a:avLst>
            </a:prstGeom>
            <a:solidFill>
              <a:srgbClr val="0B52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/>
            <p:cNvSpPr/>
            <p:nvPr/>
          </p:nvSpPr>
          <p:spPr>
            <a:xfrm rot="19024495">
              <a:off x="2059662" y="3748427"/>
              <a:ext cx="180000" cy="180000"/>
            </a:xfrm>
            <a:prstGeom prst="ellipse">
              <a:avLst/>
            </a:prstGeom>
            <a:solidFill>
              <a:srgbClr val="9502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2771454" y="2204355"/>
            <a:ext cx="1731189" cy="404007"/>
            <a:chOff x="1304071" y="3637637"/>
            <a:chExt cx="1731189" cy="404007"/>
          </a:xfrm>
        </p:grpSpPr>
        <p:sp>
          <p:nvSpPr>
            <p:cNvPr id="41" name="Rounded Rectangle 40"/>
            <p:cNvSpPr/>
            <p:nvPr/>
          </p:nvSpPr>
          <p:spPr>
            <a:xfrm rot="19024495">
              <a:off x="1304071" y="3637637"/>
              <a:ext cx="1731189" cy="404007"/>
            </a:xfrm>
            <a:prstGeom prst="roundRect">
              <a:avLst>
                <a:gd name="adj" fmla="val 50000"/>
              </a:avLst>
            </a:prstGeom>
            <a:solidFill>
              <a:srgbClr val="0B52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/>
            <p:cNvSpPr/>
            <p:nvPr/>
          </p:nvSpPr>
          <p:spPr>
            <a:xfrm rot="19024495">
              <a:off x="2059662" y="3748427"/>
              <a:ext cx="180000" cy="180000"/>
            </a:xfrm>
            <a:prstGeom prst="ellipse">
              <a:avLst/>
            </a:prstGeom>
            <a:solidFill>
              <a:srgbClr val="9502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293348" y="3558601"/>
            <a:ext cx="1731189" cy="404007"/>
            <a:chOff x="1304071" y="3637637"/>
            <a:chExt cx="1731189" cy="404007"/>
          </a:xfrm>
        </p:grpSpPr>
        <p:sp>
          <p:nvSpPr>
            <p:cNvPr id="44" name="Rounded Rectangle 43"/>
            <p:cNvSpPr/>
            <p:nvPr/>
          </p:nvSpPr>
          <p:spPr>
            <a:xfrm rot="19024495">
              <a:off x="1304071" y="3637637"/>
              <a:ext cx="1731189" cy="404007"/>
            </a:xfrm>
            <a:prstGeom prst="roundRect">
              <a:avLst>
                <a:gd name="adj" fmla="val 50000"/>
              </a:avLst>
            </a:prstGeom>
            <a:solidFill>
              <a:srgbClr val="0B52A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Oval 44"/>
            <p:cNvSpPr/>
            <p:nvPr/>
          </p:nvSpPr>
          <p:spPr>
            <a:xfrm rot="19024495">
              <a:off x="2059662" y="3748427"/>
              <a:ext cx="180000" cy="180000"/>
            </a:xfrm>
            <a:prstGeom prst="ellipse">
              <a:avLst/>
            </a:prstGeom>
            <a:solidFill>
              <a:srgbClr val="95022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5242620" y="2897119"/>
            <a:ext cx="5919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Spedalskhed forårsages af en bakterie og kan helbredes med medicin</a:t>
            </a:r>
            <a:endParaRPr lang="en-GB" sz="32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124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49 0.4037 C -0.25677 0.37824 -0.23997 0.31319 -0.2069 0.2581 C -0.17279 0.20162 -0.13503 0.17638 -0.12174 0.20185 C -0.1082 0.22731 -0.07057 0.20231 -0.03659 0.14583 C -0.00339 0.0905 0.01341 0.02523 2.77556E-17 4.81481E-6 " pathEditMode="relative" rAng="19020000" ptsTypes="AAA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20185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62 0.40393 C -0.25677 0.37824 -0.24011 0.31319 -0.20703 0.2581 C -0.17279 0.20162 -0.13516 0.17662 -0.12175 0.20185 C -0.10834 0.22731 -0.07071 0.20255 -0.03672 0.14606 C -0.00339 0.09051 0.01328 0.02546 -0.00013 0.00023 " pathEditMode="relative" rAng="19020000" ptsTypes="AAAAA">
                                      <p:cBhvr>
                                        <p:cTn id="3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20185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362 0.40393 C -0.25677 0.37824 -0.2401 0.31319 -0.20703 0.2581 C -0.17278 0.20162 -0.13515 0.17662 -0.12174 0.20185 C -0.10833 0.22731 -0.0707 0.20254 -0.03672 0.14606 C -0.00338 0.09051 0.01328 0.02546 -0.00013 0.00023 " pathEditMode="relative" rAng="19020000" ptsTypes="AAAAA">
                                      <p:cBhvr>
                                        <p:cTn id="3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74" y="-20185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831 0.3287 C -0.21146 0.30301 -0.19974 0.24583 -0.17278 0.20139 C -0.14518 0.15578 -0.11263 0.13912 -0.09922 0.16435 C -0.08594 0.18981 -0.05325 0.17338 -0.02565 0.12754 C 0.00143 0.08217 0.01302 0.02546 -0.00026 0.00046 " pathEditMode="relative" rAng="19020000" ptsTypes="AAAAA">
                                      <p:cBhvr>
                                        <p:cTn id="4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96" y="-1641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71 0.61458 C -0.3836 0.58842 -0.353 0.50023 -0.30248 0.41643 C -0.25052 0.33055 -0.19883 0.28217 -0.18542 0.3074 C -0.17201 0.33263 -0.12018 0.28449 -0.06849 0.19884 C -0.01771 0.11435 0.01302 0.02592 -0.00039 0.00069 " pathEditMode="relative" rAng="19020000" ptsTypes="AAA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069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7071 0.61458 C -0.3836 0.58843 -0.353 0.50023 -0.30248 0.41643 C -0.25052 0.33056 -0.19883 0.28218 -0.18542 0.30741 C -0.17201 0.33264 -0.12019 0.28449 -0.06849 0.19884 C -0.01771 0.11435 0.01302 0.02593 -0.00039 0.00069 " pathEditMode="relative" rAng="19020000" ptsTypes="AAAAA">
                                      <p:cBhvr>
                                        <p:cTn id="4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16" y="-3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Rounded Rectangle 168"/>
          <p:cNvSpPr/>
          <p:nvPr/>
        </p:nvSpPr>
        <p:spPr>
          <a:xfrm>
            <a:off x="190299" y="189227"/>
            <a:ext cx="3611139" cy="1043672"/>
          </a:xfrm>
          <a:prstGeom prst="round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Fakta om </a:t>
            </a:r>
            <a:r>
              <a:rPr lang="en-GB" sz="2400" dirty="0" smtClean="0">
                <a:solidFill>
                  <a:srgbClr val="95022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Bangladesh</a:t>
            </a:r>
          </a:p>
          <a:p>
            <a:pPr algn="ctr"/>
            <a:endParaRPr lang="en-GB" sz="2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70" name="Rectangle 169"/>
          <p:cNvSpPr/>
          <p:nvPr/>
        </p:nvSpPr>
        <p:spPr>
          <a:xfrm>
            <a:off x="190299" y="765849"/>
            <a:ext cx="11840739" cy="5922627"/>
          </a:xfrm>
          <a:prstGeom prst="rect">
            <a:avLst/>
          </a:prstGeom>
          <a:solidFill>
            <a:srgbClr val="DBB6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190299" y="193069"/>
            <a:ext cx="11840739" cy="6495407"/>
            <a:chOff x="190299" y="193069"/>
            <a:chExt cx="11840739" cy="6495407"/>
          </a:xfrm>
        </p:grpSpPr>
        <p:sp>
          <p:nvSpPr>
            <p:cNvPr id="21" name="Rectangle 20"/>
            <p:cNvSpPr/>
            <p:nvPr/>
          </p:nvSpPr>
          <p:spPr>
            <a:xfrm>
              <a:off x="190299" y="765849"/>
              <a:ext cx="11840739" cy="5922627"/>
            </a:xfrm>
            <a:prstGeom prst="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3935068" y="193069"/>
              <a:ext cx="3611139" cy="1043672"/>
            </a:xfrm>
            <a:prstGeom prst="roundRect">
              <a:avLst/>
            </a:prstGeom>
            <a:solidFill>
              <a:srgbClr val="E9CAB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400" dirty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Fakta </a:t>
              </a:r>
              <a:r>
                <a:rPr lang="en-GB" sz="2400" dirty="0" smtClean="0">
                  <a:solidFill>
                    <a:srgbClr val="95022F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om Spedalskhed</a:t>
              </a:r>
            </a:p>
            <a:p>
              <a:pPr algn="ctr"/>
              <a:endParaRPr lang="en-GB" sz="2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2387600" y="3943062"/>
            <a:ext cx="7277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Omkring </a:t>
            </a:r>
            <a:r>
              <a:rPr lang="da-DK" sz="3200" b="1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4-5 millioner </a:t>
            </a:r>
            <a:r>
              <a:rPr lang="da-DK" sz="3200" dirty="0">
                <a:solidFill>
                  <a:srgbClr val="0B52A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mennesker i verden er blevet handicappet på grund af spedalskhed.</a:t>
            </a:r>
            <a:endParaRPr lang="en-GB" sz="3200" b="1" dirty="0">
              <a:solidFill>
                <a:srgbClr val="0B52A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622" b="16479"/>
          <a:stretch/>
        </p:blipFill>
        <p:spPr>
          <a:xfrm>
            <a:off x="3087656" y="1826830"/>
            <a:ext cx="1103183" cy="1886758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622" b="16479"/>
          <a:stretch/>
        </p:blipFill>
        <p:spPr>
          <a:xfrm>
            <a:off x="4235479" y="1826830"/>
            <a:ext cx="1103183" cy="1886758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622" b="16479"/>
          <a:stretch/>
        </p:blipFill>
        <p:spPr>
          <a:xfrm>
            <a:off x="5383302" y="1826830"/>
            <a:ext cx="1103183" cy="188675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622" b="16479"/>
          <a:stretch/>
        </p:blipFill>
        <p:spPr>
          <a:xfrm>
            <a:off x="6531125" y="1826830"/>
            <a:ext cx="1103183" cy="188675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9579" t="20281" r="29622" b="16479"/>
          <a:stretch/>
        </p:blipFill>
        <p:spPr>
          <a:xfrm>
            <a:off x="7678948" y="1826830"/>
            <a:ext cx="1103183" cy="188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2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2449</TotalTime>
  <Words>1215</Words>
  <Application>Microsoft Office PowerPoint</Application>
  <PresentationFormat>Widescreen</PresentationFormat>
  <Paragraphs>149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Arial</vt:lpstr>
      <vt:lpstr>Calibri</vt:lpstr>
      <vt:lpstr>Calibri Light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Elliot Swattridge</dc:creator>
  <cp:lastModifiedBy>Elliot Swattridge</cp:lastModifiedBy>
  <cp:revision>43</cp:revision>
  <dcterms:created xsi:type="dcterms:W3CDTF">2016-04-04T07:28:05Z</dcterms:created>
  <dcterms:modified xsi:type="dcterms:W3CDTF">2016-04-06T08:00:27Z</dcterms:modified>
</cp:coreProperties>
</file>